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430" r:id="rId2"/>
    <p:sldId id="454" r:id="rId3"/>
    <p:sldId id="484" r:id="rId4"/>
    <p:sldId id="485" r:id="rId5"/>
    <p:sldId id="486" r:id="rId6"/>
    <p:sldId id="494" r:id="rId7"/>
    <p:sldId id="498" r:id="rId8"/>
    <p:sldId id="509" r:id="rId9"/>
    <p:sldId id="513" r:id="rId10"/>
    <p:sldId id="515" r:id="rId11"/>
    <p:sldId id="516" r:id="rId12"/>
    <p:sldId id="512" r:id="rId13"/>
    <p:sldId id="439" r:id="rId14"/>
    <p:sldId id="440" r:id="rId15"/>
    <p:sldId id="514" r:id="rId16"/>
    <p:sldId id="403" r:id="rId17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8FF"/>
    <a:srgbClr val="E7F5FF"/>
    <a:srgbClr val="FAFCBC"/>
    <a:srgbClr val="FDFEDE"/>
    <a:srgbClr val="E1F2FF"/>
    <a:srgbClr val="0000FF"/>
    <a:srgbClr val="EBF6FF"/>
    <a:srgbClr val="F7FCFF"/>
    <a:srgbClr val="DAE8FC"/>
    <a:srgbClr val="F4F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8" autoAdjust="0"/>
    <p:restoredTop sz="93979" autoAdjust="0"/>
  </p:normalViewPr>
  <p:slideViewPr>
    <p:cSldViewPr snapToGrid="0" showGuides="1">
      <p:cViewPr>
        <p:scale>
          <a:sx n="100" d="100"/>
          <a:sy n="100" d="100"/>
        </p:scale>
        <p:origin x="422" y="-974"/>
      </p:cViewPr>
      <p:guideLst>
        <p:guide orient="horz" pos="232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8C66-693F-F2CF-A8C3-0C13D99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001F8-5550-CB29-DC0B-AEC75F4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9E4AD-DFE9-0B80-C163-AA7ACFEE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0307-A130-8167-9720-E157E763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5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C36DC-86A1-998E-9034-EE008F82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0E5B0B-A710-29E9-1823-6AB42FBD9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EDED72-868F-9852-0824-C8A77F26D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0BEA1-CB9D-F56B-0571-86CA9FFCB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2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5CB7-D3B6-834C-AA37-E41D9F266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BAAF79-6597-0764-4CA2-D2A446F96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602CE8-868E-4F18-91F0-3FC7BA5D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7431AB-D644-22DA-3098-6EDD8979B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8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79C2C-728F-F552-EBD5-FF2DE3DC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CA6A-F289-60F5-726B-A875028DD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3581C-B076-7CAC-BD45-23F35A9FA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6B5F9-9725-C9C2-5A59-8E29F4BC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4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0B2-10E9-4CA9-AB70-DF437EEC670F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CACB-3E00-46E8-8B9B-1A206FFEA9FB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43E0-D9DD-418B-B4F6-BD20845BED29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CCAA-0F7E-4249-8F33-07F06E8150B5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44B7-357B-4845-8FA3-FCC917CDD7A3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1C0F-179C-4676-983B-7FCED19AF54E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D1C4-B6D8-4983-9308-9879EBD880C2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FE4-13A1-4E83-8A40-EC97286BE587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8265-496B-4607-8F58-39FA1CE5ADDC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B393-940E-44AA-9670-EA16B09B4114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DF79-E4CB-4BC2-B197-38753B9433E7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A0308-971B-4193-88F4-57AB005342BB}" type="datetime1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microsoft.com/office/2007/relationships/hdphoto" Target="../media/hdphoto5.wdp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pL4gS8PO662Y6-Pw5wcKkAxSnPmfjT6K/edit?usp=sharing&amp;ouid=107448416396089735535&amp;rtpof=true&amp;sd=true" TargetMode="External"/><Relationship Id="rId2" Type="http://schemas.openxmlformats.org/officeDocument/2006/relationships/hyperlink" Target="https://docs.google.com/presentation/d/1D9fvFJ6O1nXExOp-eLRe6ikSCQjEbsFh/edit?usp=sharing&amp;ouid=107448416396089735535&amp;rtpof=true&amp;sd=tru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google.com/presentation/d/1q7R2jid5zaiz7fDrUvyEf8PtQk9KwVTo/edit?usp=sharing&amp;ouid=107448416396089735535&amp;rtpof=true&amp;sd=true" TargetMode="External"/><Relationship Id="rId4" Type="http://schemas.openxmlformats.org/officeDocument/2006/relationships/hyperlink" Target="https://docs.google.com/presentation/d/14UG9L3b8DxXd27HXjjDLtGMICVl49R6_/edit?usp=sharing&amp;ouid=107448416396089735535&amp;rtpof=true&amp;sd=tru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hjsportfoliolist.netlify.app/pages/garam/combat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sv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1drv.ms/f/c/f3faf3257fa255e1/EqbwRA1YtwNIk8YpmXMWAHUBNVW7R6IJ_S5X-MEIUOVvPA?e=6mafa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hyperlink" Target="https://hjsportfoliolist.netlify.app/pages/daon/combat_syste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png"/><Relationship Id="rId21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microsoft.com/office/2007/relationships/hdphoto" Target="../media/hdphoto3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hyperlink" Target="https://hjsportfoliolist.netlify.app/pages/lostark/emberspirit/character_combat" TargetMode="External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microsoft.com/office/2007/relationships/hdphoto" Target="../media/hdphoto2.wdp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4.png"/><Relationship Id="rId7" Type="http://schemas.openxmlformats.org/officeDocument/2006/relationships/hyperlink" Target="https://drive.google.com/drive/folders/1f2zWk4eDy828GFTCP6ach0JVv25jNQsy?usp=sharing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hyperlink" Target="https://1drv.ms/f/c/f3faf3257fa255e1/EkvRc_xX85BNmkkliCn4bI4BEOgSRSDtcrlfbfgdWZIkmQ?e=2gLsH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4.wdp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hyperlink" Target="https://hjsportfoliolist.netlify.app/pages/lostark/lancemaster/combat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15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53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E981-5D84-E291-8C6A-6B9BEF62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DD56E6-FE8D-67EF-3555-356F75148588}"/>
              </a:ext>
            </a:extLst>
          </p:cNvPr>
          <p:cNvGrpSpPr/>
          <p:nvPr/>
        </p:nvGrpSpPr>
        <p:grpSpPr>
          <a:xfrm>
            <a:off x="997894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63D613-E105-D5F1-D73B-B0DD82AD094F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15484-F4ED-6A14-6AD5-7E4BFD21F67A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D70185C-DF2B-EECC-141B-06BBB7FF1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5E248E-7396-032C-AB3C-11D535AAC427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6667696-2100-642F-7155-0B0DB114DF34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45471-525F-32A9-67BF-137BCFF303A1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8C16BC5D-3CCB-6A63-8701-BF1554F82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28553-9452-46B9-E671-969C8471A0AD}"/>
              </a:ext>
            </a:extLst>
          </p:cNvPr>
          <p:cNvGrpSpPr/>
          <p:nvPr/>
        </p:nvGrpSpPr>
        <p:grpSpPr>
          <a:xfrm>
            <a:off x="627910" y="1483751"/>
            <a:ext cx="7353120" cy="755968"/>
            <a:chOff x="627910" y="1521851"/>
            <a:chExt cx="7353120" cy="755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A28AA4-14DB-B48B-CC22-9561ABC888A9}"/>
                </a:ext>
              </a:extLst>
            </p:cNvPr>
            <p:cNvSpPr txBox="1"/>
            <p:nvPr/>
          </p:nvSpPr>
          <p:spPr>
            <a:xfrm>
              <a:off x="788355" y="1531461"/>
              <a:ext cx="7192675" cy="7463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다 캐릭터 플레이 경험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과 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논리적 사고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를 바탕으로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캐릭터의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컨셉에 맞는 전투를 설계</a:t>
              </a: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en-US" altLang="ko-KR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D4FB3F1-FE5F-E248-B2B3-F88A7D9F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1C8234-EF55-2997-F681-E63C14765FA7}"/>
              </a:ext>
            </a:extLst>
          </p:cNvPr>
          <p:cNvSpPr txBox="1"/>
          <p:nvPr/>
        </p:nvSpPr>
        <p:spPr>
          <a:xfrm>
            <a:off x="788355" y="2376692"/>
            <a:ext cx="3238066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캐릭터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스킬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액션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시스템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</p:spTree>
    <p:extLst>
      <p:ext uri="{BB962C8B-B14F-4D97-AF65-F5344CB8AC3E}">
        <p14:creationId xmlns:p14="http://schemas.microsoft.com/office/powerpoint/2010/main" val="88102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B820A-6C2D-3234-5C89-61CEFCE2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1183521-4418-70F8-0568-6A826426B5EC}"/>
              </a:ext>
            </a:extLst>
          </p:cNvPr>
          <p:cNvSpPr/>
          <p:nvPr/>
        </p:nvSpPr>
        <p:spPr>
          <a:xfrm>
            <a:off x="192088" y="1761870"/>
            <a:ext cx="8762894" cy="46551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12D3376-5837-F616-9F7B-9865E7C6BD1A}"/>
              </a:ext>
            </a:extLst>
          </p:cNvPr>
          <p:cNvSpPr/>
          <p:nvPr/>
        </p:nvSpPr>
        <p:spPr>
          <a:xfrm>
            <a:off x="3258037" y="1761871"/>
            <a:ext cx="2673032" cy="465517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CA07883-5704-7563-5724-0DB1D9848564}"/>
              </a:ext>
            </a:extLst>
          </p:cNvPr>
          <p:cNvSpPr/>
          <p:nvPr/>
        </p:nvSpPr>
        <p:spPr>
          <a:xfrm>
            <a:off x="6269625" y="1761871"/>
            <a:ext cx="2673032" cy="465517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79D1A1-1DD7-7321-1A52-9C26DC042603}"/>
              </a:ext>
            </a:extLst>
          </p:cNvPr>
          <p:cNvSpPr/>
          <p:nvPr/>
        </p:nvSpPr>
        <p:spPr>
          <a:xfrm>
            <a:off x="192088" y="1761871"/>
            <a:ext cx="2673032" cy="465517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7CBA5D-7E64-0CDB-2420-2716FFE1D0C1}"/>
              </a:ext>
            </a:extLst>
          </p:cNvPr>
          <p:cNvSpPr/>
          <p:nvPr/>
        </p:nvSpPr>
        <p:spPr>
          <a:xfrm>
            <a:off x="9326881" y="1761871"/>
            <a:ext cx="2673032" cy="465517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101306E-CD48-F915-5D29-7736B2DCD6A7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D5C024-FD06-4A73-B0DA-DB62FFE512EE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2760AAC-F433-C0D2-7243-596AD7956DD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9F88D26-3D78-6CA2-22CF-9D28515E3226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CEBDECAD-BE1F-3376-B62A-6B433F75B4DC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A22A649-DC45-C573-A481-0C22E1F750E9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10338F4-BD76-B70D-BCA5-A38E01BA676D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F3A9A0F-B383-34C8-A0D6-D2495A6A5242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ADCEDE4-E550-C249-C535-22B3E3AB717D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BC8AB39-BE7F-B96C-873D-55A7EF2D728C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0EE0A8-50DD-F155-1146-5D01E511F549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B1CEEEF-4085-39B9-B654-8625A0E5D88F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0F426D3-FF95-16D6-BADF-B5F27427EFC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F0F04E8B-6AA8-8B23-B769-93934E3794A9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B0EBB3-9DE1-F009-4B57-86DD90E88534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45715D8-0F30-4A1F-FD15-36E14F83281F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E550244-1F9A-9F99-37B5-2627FF9D4C5C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B40897B-1809-4E81-4EBA-E25729EF879D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6643C411-4EBF-F7C7-E7BB-FB347B81CC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0ACAEB8-FFE6-3A39-D06A-3277D75D9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4663DDA-D1B5-B9A6-69E9-FE9E29D73B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31C5005-EB8E-3B1E-D36C-A99BA8333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FFED799-1A2A-BE0A-0410-666E704BF3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6767D56-C862-0F3B-0454-14D0805CE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30687A-8D4A-5133-5C42-C9F1170FB00B}"/>
              </a:ext>
            </a:extLst>
          </p:cNvPr>
          <p:cNvSpPr/>
          <p:nvPr/>
        </p:nvSpPr>
        <p:spPr>
          <a:xfrm>
            <a:off x="-2479992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9CCF0F-9307-373F-15EB-B9DA83F0E522}"/>
              </a:ext>
            </a:extLst>
          </p:cNvPr>
          <p:cNvSpPr txBox="1"/>
          <p:nvPr/>
        </p:nvSpPr>
        <p:spPr>
          <a:xfrm>
            <a:off x="192088" y="-1757040"/>
            <a:ext cx="2431756" cy="123110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-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게임 소개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장르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시점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등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팀 구성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인원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기간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목표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맡은 업무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진행 과정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업무 진행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회의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아이디어 공유 등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결과물 요약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4819C-875E-D93F-34D3-9AE54A6FFAED}"/>
              </a:ext>
            </a:extLst>
          </p:cNvPr>
          <p:cNvSpPr txBox="1"/>
          <p:nvPr/>
        </p:nvSpPr>
        <p:spPr>
          <a:xfrm>
            <a:off x="192088" y="1100375"/>
            <a:ext cx="4794582" cy="38472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국비 교육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NCS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게임 콘텐츠 기획자 양상 과정을 통해 세 번의 팀 프로젝트 진행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대학교에서 게임 공학을 전공하며 졸업 작품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전공 과제 등의 팀 프로젝트에 프로그래머로 참여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88620-0E6E-2CC9-7BB1-E272BB2AC7C2}"/>
              </a:ext>
            </a:extLst>
          </p:cNvPr>
          <p:cNvSpPr txBox="1"/>
          <p:nvPr/>
        </p:nvSpPr>
        <p:spPr>
          <a:xfrm>
            <a:off x="6503773" y="745201"/>
            <a:ext cx="3919343" cy="84638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설계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구현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각각의 개발 과정을 모두 경험하며 게임 개발에 대한 이해도 상승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파트 별 기획 업무 경험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다양한 개발 도구 사용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‘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의견을 뒷받침할 수 있는 능력을 키우자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’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는 가치관 형성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BF0255A-9FED-5EAA-F9BA-0A621D4466A9}"/>
              </a:ext>
            </a:extLst>
          </p:cNvPr>
          <p:cNvSpPr/>
          <p:nvPr/>
        </p:nvSpPr>
        <p:spPr>
          <a:xfrm>
            <a:off x="5637931" y="960823"/>
            <a:ext cx="544240" cy="26957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12BBB-5658-DFC9-0F6F-D814C92E209A}"/>
              </a:ext>
            </a:extLst>
          </p:cNvPr>
          <p:cNvSpPr txBox="1"/>
          <p:nvPr/>
        </p:nvSpPr>
        <p:spPr>
          <a:xfrm>
            <a:off x="192088" y="538432"/>
            <a:ext cx="154208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다양한 팀 프로젝트 진행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252CC1-555C-FF12-03F0-A500E77E0331}"/>
              </a:ext>
            </a:extLst>
          </p:cNvPr>
          <p:cNvSpPr/>
          <p:nvPr/>
        </p:nvSpPr>
        <p:spPr>
          <a:xfrm>
            <a:off x="192088" y="1761870"/>
            <a:ext cx="2673032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CD713-AF8E-ED7D-9840-23D48DBB9DB2}"/>
              </a:ext>
            </a:extLst>
          </p:cNvPr>
          <p:cNvSpPr txBox="1"/>
          <p:nvPr/>
        </p:nvSpPr>
        <p:spPr>
          <a:xfrm>
            <a:off x="854543" y="1779798"/>
            <a:ext cx="1348125" cy="28725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pPr>
              <a:spcAft>
                <a:spcPts val="200"/>
              </a:spcAft>
            </a:pPr>
            <a:r>
              <a:rPr lang="en-US" altLang="ko-KR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Baren:The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Prophet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인팀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( 2024.06.03 ~ 2024.06.17)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FE1913-DF3D-02A1-A6CA-697C759CCFEC}"/>
              </a:ext>
            </a:extLst>
          </p:cNvPr>
          <p:cNvSpPr txBox="1"/>
          <p:nvPr/>
        </p:nvSpPr>
        <p:spPr>
          <a:xfrm>
            <a:off x="1037284" y="2320166"/>
            <a:ext cx="982640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ko-KR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Baren:The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Prophet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0CF95F9-C690-F728-2CED-D8DD576BAD76}"/>
              </a:ext>
            </a:extLst>
          </p:cNvPr>
          <p:cNvSpPr/>
          <p:nvPr/>
        </p:nvSpPr>
        <p:spPr>
          <a:xfrm>
            <a:off x="9326881" y="1761870"/>
            <a:ext cx="2673032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8213BE-5433-141C-C410-1CB2EF267474}"/>
              </a:ext>
            </a:extLst>
          </p:cNvPr>
          <p:cNvSpPr txBox="1"/>
          <p:nvPr/>
        </p:nvSpPr>
        <p:spPr>
          <a:xfrm>
            <a:off x="10009375" y="1846483"/>
            <a:ext cx="1308051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대학교 때 진행한 프로젝트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37A2F37-1FFE-A5E1-BF27-14746F0F2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0319" y="2153565"/>
            <a:ext cx="2556571" cy="1080000"/>
          </a:xfrm>
          <a:prstGeom prst="rect">
            <a:avLst/>
          </a:prstGeom>
          <a:ln w="12700">
            <a:noFill/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3DB6A890-0ED1-66AB-6EAE-DB7945D8EA50}"/>
              </a:ext>
            </a:extLst>
          </p:cNvPr>
          <p:cNvSpPr txBox="1"/>
          <p:nvPr/>
        </p:nvSpPr>
        <p:spPr>
          <a:xfrm>
            <a:off x="3237019" y="5648991"/>
            <a:ext cx="1584903" cy="569387"/>
          </a:xfrm>
          <a:prstGeom prst="rect">
            <a:avLst/>
          </a:prstGeom>
        </p:spPr>
        <p:txBody>
          <a:bodyPr wrap="none" lIns="144000" tIns="0" rIns="0" bIns="0" rtlCol="0" anchor="t">
            <a:spAutoFit/>
          </a:bodyPr>
          <a:lstStyle>
            <a:defPPr>
              <a:defRPr lang="ko-KR"/>
            </a:defPPr>
            <a:lvl1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900" dirty="0"/>
              <a:t>5</a:t>
            </a:r>
            <a:r>
              <a:rPr lang="ko-KR" altLang="en-US" sz="900" dirty="0" err="1"/>
              <a:t>인팀</a:t>
            </a:r>
            <a:endParaRPr lang="en-US" altLang="ko-KR" sz="900" dirty="0"/>
          </a:p>
          <a:p>
            <a:r>
              <a:rPr lang="ko-KR" altLang="en-US" sz="900" dirty="0"/>
              <a:t>캐릭터 수집형 </a:t>
            </a:r>
            <a:r>
              <a:rPr lang="en-US" altLang="ko-KR" sz="900" dirty="0"/>
              <a:t>RPG</a:t>
            </a:r>
          </a:p>
          <a:p>
            <a:r>
              <a:rPr lang="ko-KR" altLang="en-US" sz="900" dirty="0"/>
              <a:t>주요 역할 </a:t>
            </a:r>
            <a:r>
              <a:rPr lang="en-US" altLang="ko-KR" sz="900" dirty="0"/>
              <a:t>: </a:t>
            </a:r>
            <a:r>
              <a:rPr lang="ko-KR" altLang="en-US" sz="900" dirty="0"/>
              <a:t>전투 시스템 기획</a:t>
            </a:r>
            <a:endParaRPr lang="en-US" altLang="ko-KR" sz="9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FF90398D-010D-D3B1-3018-2006B037E4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10" r="57" b="52849"/>
          <a:stretch>
            <a:fillRect/>
          </a:stretch>
        </p:blipFill>
        <p:spPr>
          <a:xfrm>
            <a:off x="3316268" y="2153565"/>
            <a:ext cx="2556571" cy="1080000"/>
          </a:xfrm>
          <a:prstGeom prst="rect">
            <a:avLst/>
          </a:prstGeom>
        </p:spPr>
      </p:pic>
      <p:pic>
        <p:nvPicPr>
          <p:cNvPr id="94" name="그림 93" descr="상징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D39AC6-E028-EDE2-E44E-09948E253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971" l="0" r="99654">
                        <a14:foregroundMark x1="4503" y1="32174" x2="7506" y2="61739"/>
                        <a14:foregroundMark x1="25404" y1="97681" x2="27945" y2="98551"/>
                        <a14:foregroundMark x1="23672" y1="96812" x2="25173" y2="97391"/>
                        <a14:foregroundMark x1="115" y1="87536" x2="18707" y2="94783"/>
                        <a14:foregroundMark x1="41339" y1="44058" x2="99769" y2="87536"/>
                        <a14:foregroundMark x1="3464" y1="25507" x2="19169" y2="83478"/>
                        <a14:foregroundMark x1="462" y1="44058" x2="56005" y2="64928"/>
                        <a14:foregroundMark x1="29561" y1="39710" x2="61663" y2="50725"/>
                        <a14:foregroundMark x1="36952" y1="36522" x2="82102" y2="62609"/>
                        <a14:foregroundMark x1="33949" y1="72464" x2="93764" y2="73333"/>
                        <a14:foregroundMark x1="83718" y1="24638" x2="91109" y2="80000"/>
                        <a14:backgroundMark x1="20901" y1="91884" x2="22286" y2="985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32182" y="2817503"/>
            <a:ext cx="536055" cy="215281"/>
          </a:xfrm>
          <a:prstGeom prst="rect">
            <a:avLst/>
          </a:prstGeom>
          <a:effectLst>
            <a:glow rad="25400">
              <a:schemeClr val="tx1">
                <a:alpha val="80000"/>
              </a:schemeClr>
            </a:glow>
          </a:effec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895B430C-F0DF-A406-A80A-93FBFF158BCF}"/>
              </a:ext>
            </a:extLst>
          </p:cNvPr>
          <p:cNvSpPr txBox="1"/>
          <p:nvPr/>
        </p:nvSpPr>
        <p:spPr>
          <a:xfrm>
            <a:off x="6409457" y="5618854"/>
            <a:ext cx="2041759" cy="569387"/>
          </a:xfrm>
          <a:prstGeom prst="rect">
            <a:avLst/>
          </a:prstGeom>
        </p:spPr>
        <p:txBody>
          <a:bodyPr wrap="none" lIns="144000" tIns="0" rIns="0" bIns="0" rtlCol="0" anchor="t">
            <a:spAutoFit/>
          </a:bodyPr>
          <a:lstStyle>
            <a:defPPr>
              <a:defRPr lang="ko-KR"/>
            </a:defPPr>
            <a:lvl1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900" dirty="0"/>
              <a:t>3</a:t>
            </a:r>
            <a:r>
              <a:rPr lang="ko-KR" altLang="en-US" sz="900" dirty="0" err="1"/>
              <a:t>인팀</a:t>
            </a:r>
            <a:endParaRPr lang="en-US" altLang="ko-KR" sz="900" dirty="0"/>
          </a:p>
          <a:p>
            <a:r>
              <a:rPr lang="en-US" altLang="ko-KR" sz="900" dirty="0"/>
              <a:t>RPG, </a:t>
            </a:r>
            <a:r>
              <a:rPr lang="ko-KR" altLang="en-US" sz="900" dirty="0"/>
              <a:t>액션 어드벤처</a:t>
            </a:r>
            <a:endParaRPr lang="en-US" altLang="ko-KR" sz="900" dirty="0"/>
          </a:p>
          <a:p>
            <a:r>
              <a:rPr lang="ko-KR" altLang="en-US" sz="900" dirty="0"/>
              <a:t>주요 역할 </a:t>
            </a:r>
            <a:r>
              <a:rPr lang="en-US" altLang="ko-KR" sz="900" dirty="0"/>
              <a:t>: </a:t>
            </a:r>
            <a:r>
              <a:rPr lang="ko-KR" altLang="en-US" sz="900" dirty="0"/>
              <a:t>팀장</a:t>
            </a:r>
            <a:r>
              <a:rPr lang="en-US" altLang="ko-KR" sz="900" dirty="0"/>
              <a:t>, GDD </a:t>
            </a:r>
            <a:r>
              <a:rPr lang="ko-KR" altLang="en-US" sz="900" dirty="0"/>
              <a:t>작성</a:t>
            </a:r>
            <a:r>
              <a:rPr lang="en-US" altLang="ko-KR" sz="900" dirty="0"/>
              <a:t>, </a:t>
            </a:r>
            <a:r>
              <a:rPr lang="ko-KR" altLang="en-US" sz="900" dirty="0"/>
              <a:t>스킬 기획</a:t>
            </a:r>
            <a:endParaRPr lang="en-US" altLang="ko-KR" sz="900" dirty="0"/>
          </a:p>
        </p:txBody>
      </p:sp>
      <p:pic>
        <p:nvPicPr>
          <p:cNvPr id="98" name="그림 97" descr="예술, 댄스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CC7DD0-8B32-A0F6-31A0-36118D607D3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27447" y="2153565"/>
            <a:ext cx="2557389" cy="1080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53760D9-7F48-5893-1AA0-790BAF3C479B}"/>
              </a:ext>
            </a:extLst>
          </p:cNvPr>
          <p:cNvSpPr txBox="1"/>
          <p:nvPr/>
        </p:nvSpPr>
        <p:spPr>
          <a:xfrm>
            <a:off x="192088" y="4220260"/>
            <a:ext cx="1733983" cy="569387"/>
          </a:xfrm>
          <a:prstGeom prst="rect">
            <a:avLst/>
          </a:prstGeom>
        </p:spPr>
        <p:txBody>
          <a:bodyPr wrap="none" lIns="144000" tIns="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명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Baren: The Prophet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장르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액션 </a:t>
            </a:r>
            <a:r>
              <a:rPr lang="ko-KR" altLang="en-US" sz="9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로그라이트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RPG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특징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세미 오픈 월드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C7CDD96-973F-4E49-218D-BE48E0BEEEA5}"/>
              </a:ext>
            </a:extLst>
          </p:cNvPr>
          <p:cNvSpPr txBox="1"/>
          <p:nvPr/>
        </p:nvSpPr>
        <p:spPr>
          <a:xfrm>
            <a:off x="192088" y="3286301"/>
            <a:ext cx="855537" cy="211203"/>
          </a:xfrm>
          <a:prstGeom prst="rect">
            <a:avLst/>
          </a:prstGeom>
        </p:spPr>
        <p:txBody>
          <a:bodyPr wrap="none" lIns="144000" tIns="0" rIns="0" bIns="72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목표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95CFD9-F7F2-F550-07B3-A1295A4B7B10}"/>
              </a:ext>
            </a:extLst>
          </p:cNvPr>
          <p:cNvSpPr txBox="1"/>
          <p:nvPr/>
        </p:nvSpPr>
        <p:spPr>
          <a:xfrm>
            <a:off x="192087" y="3497504"/>
            <a:ext cx="2673031" cy="276999"/>
          </a:xfrm>
          <a:prstGeom prst="rect">
            <a:avLst/>
          </a:prstGeom>
        </p:spPr>
        <p:txBody>
          <a:bodyPr wrap="square" lIns="144000" tIns="0" rIns="14400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기획부터 프로토타입 제작까지 게임 개발 전체 과정을 간접적으로 체험한다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9F521EC-BC0F-6EC6-B283-8EF44ED25372}"/>
              </a:ext>
            </a:extLst>
          </p:cNvPr>
          <p:cNvSpPr txBox="1"/>
          <p:nvPr/>
        </p:nvSpPr>
        <p:spPr>
          <a:xfrm>
            <a:off x="4014888" y="6472372"/>
            <a:ext cx="1117294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파트 별 기획 업무 경험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4E7FCB2-C161-DBCA-EFAC-B84E3E07ADAE}"/>
              </a:ext>
            </a:extLst>
          </p:cNvPr>
          <p:cNvSpPr txBox="1"/>
          <p:nvPr/>
        </p:nvSpPr>
        <p:spPr>
          <a:xfrm>
            <a:off x="10119979" y="6472372"/>
            <a:ext cx="1086836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개발 도구 사용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0DA425-7DEC-3968-9EA7-7B6E1735792A}"/>
              </a:ext>
            </a:extLst>
          </p:cNvPr>
          <p:cNvSpPr/>
          <p:nvPr/>
        </p:nvSpPr>
        <p:spPr>
          <a:xfrm>
            <a:off x="6269625" y="1761870"/>
            <a:ext cx="2673032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879A1B-4356-DAF3-6390-57364E58F9BF}"/>
              </a:ext>
            </a:extLst>
          </p:cNvPr>
          <p:cNvSpPr/>
          <p:nvPr/>
        </p:nvSpPr>
        <p:spPr>
          <a:xfrm>
            <a:off x="3258037" y="1761870"/>
            <a:ext cx="2673032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DF524E2-3F5B-3AB2-721D-C186035410E5}"/>
              </a:ext>
            </a:extLst>
          </p:cNvPr>
          <p:cNvSpPr txBox="1"/>
          <p:nvPr/>
        </p:nvSpPr>
        <p:spPr>
          <a:xfrm>
            <a:off x="3821905" y="1772104"/>
            <a:ext cx="1545295" cy="302647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pPr>
              <a:spcAft>
                <a:spcPts val="200"/>
              </a:spcAft>
            </a:pPr>
            <a:r>
              <a:rPr lang="en-US" altLang="ko-KR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NoA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인팀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( 2024.06.03 ~ 2024.06.17)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47AE812-D91A-E258-D8C6-CF2FF95C747B}"/>
              </a:ext>
            </a:extLst>
          </p:cNvPr>
          <p:cNvSpPr txBox="1"/>
          <p:nvPr/>
        </p:nvSpPr>
        <p:spPr>
          <a:xfrm>
            <a:off x="6833493" y="1772104"/>
            <a:ext cx="1545295" cy="302647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pPr>
              <a:spcAft>
                <a:spcPts val="200"/>
              </a:spcAft>
            </a:pP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Esteria</a:t>
            </a:r>
          </a:p>
          <a:p>
            <a:pPr>
              <a:spcAft>
                <a:spcPts val="200"/>
              </a:spcAft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인팀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( 2024.06.03 ~ 2024.06.17)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65F9CAA-CA69-C303-3C49-753630ABB145}"/>
              </a:ext>
            </a:extLst>
          </p:cNvPr>
          <p:cNvSpPr txBox="1"/>
          <p:nvPr/>
        </p:nvSpPr>
        <p:spPr>
          <a:xfrm>
            <a:off x="3258036" y="4089456"/>
            <a:ext cx="2673031" cy="415498"/>
          </a:xfrm>
          <a:prstGeom prst="rect">
            <a:avLst/>
          </a:prstGeom>
        </p:spPr>
        <p:txBody>
          <a:bodyPr wrap="square" lIns="144000" tIns="0" rIns="144000" bIns="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sz="900" dirty="0"/>
              <a:t>팀원들이 중요 파트</a:t>
            </a:r>
            <a:r>
              <a:rPr lang="en-US" altLang="ko-KR" sz="900" dirty="0"/>
              <a:t>(</a:t>
            </a:r>
            <a:r>
              <a:rPr lang="ko-KR" altLang="en-US" sz="900" dirty="0"/>
              <a:t>시스템</a:t>
            </a:r>
            <a:r>
              <a:rPr lang="en-US" altLang="ko-KR" sz="900" dirty="0"/>
              <a:t>/</a:t>
            </a:r>
            <a:r>
              <a:rPr lang="ko-KR" altLang="en-US" sz="900" dirty="0"/>
              <a:t>컨텐츠</a:t>
            </a:r>
            <a:r>
              <a:rPr lang="en-US" altLang="ko-KR" sz="900" dirty="0"/>
              <a:t>/</a:t>
            </a:r>
            <a:r>
              <a:rPr lang="ko-KR" altLang="en-US" sz="900" dirty="0"/>
              <a:t>레벨</a:t>
            </a:r>
            <a:r>
              <a:rPr lang="en-US" altLang="ko-KR" sz="900" dirty="0"/>
              <a:t>/</a:t>
            </a:r>
            <a:r>
              <a:rPr lang="ko-KR" altLang="en-US" sz="900" dirty="0"/>
              <a:t>시나리오</a:t>
            </a:r>
            <a:r>
              <a:rPr lang="en-US" altLang="ko-KR" sz="900" dirty="0"/>
              <a:t>/BM) </a:t>
            </a:r>
            <a:r>
              <a:rPr lang="ko-KR" altLang="en-US" sz="900" dirty="0"/>
              <a:t>중 하나 씩 분담하여 본격적으로 기획 업무를 경험한다</a:t>
            </a:r>
            <a:r>
              <a:rPr lang="en-US" altLang="ko-KR" sz="900" dirty="0"/>
              <a:t>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B32B63D-9BD9-1951-F702-4983AD4ED22D}"/>
              </a:ext>
            </a:extLst>
          </p:cNvPr>
          <p:cNvSpPr txBox="1"/>
          <p:nvPr/>
        </p:nvSpPr>
        <p:spPr>
          <a:xfrm>
            <a:off x="6269624" y="3765035"/>
            <a:ext cx="2673031" cy="138499"/>
          </a:xfrm>
          <a:prstGeom prst="rect">
            <a:avLst/>
          </a:prstGeom>
        </p:spPr>
        <p:txBody>
          <a:bodyPr wrap="square" lIns="144000" tIns="0" rIns="144000" bIns="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sz="900" dirty="0"/>
              <a:t>개발 초기의 설정 및 컨셉 기획 과정을 경험한다</a:t>
            </a:r>
            <a:r>
              <a:rPr lang="en-US" altLang="ko-KR" sz="900" dirty="0"/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4B6EEF9-C08F-CC63-8D7B-8FB008F1AB90}"/>
              </a:ext>
            </a:extLst>
          </p:cNvPr>
          <p:cNvSpPr txBox="1"/>
          <p:nvPr/>
        </p:nvSpPr>
        <p:spPr>
          <a:xfrm>
            <a:off x="192088" y="3998767"/>
            <a:ext cx="850728" cy="138499"/>
          </a:xfrm>
          <a:prstGeom prst="rect">
            <a:avLst/>
          </a:prstGeom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소개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4BF91D-D5FA-D6CC-7DA4-A8D035297860}"/>
              </a:ext>
            </a:extLst>
          </p:cNvPr>
          <p:cNvSpPr txBox="1"/>
          <p:nvPr/>
        </p:nvSpPr>
        <p:spPr>
          <a:xfrm>
            <a:off x="192088" y="5660486"/>
            <a:ext cx="1597727" cy="569387"/>
          </a:xfrm>
          <a:prstGeom prst="rect">
            <a:avLst/>
          </a:prstGeom>
        </p:spPr>
        <p:txBody>
          <a:bodyPr wrap="none" lIns="144000" tIns="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프로토타입 제작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프로토타입 개발 제안서 작성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몬스터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패턴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E19B661-161C-4A7F-02AD-8DC434CA436B}"/>
              </a:ext>
            </a:extLst>
          </p:cNvPr>
          <p:cNvSpPr txBox="1"/>
          <p:nvPr/>
        </p:nvSpPr>
        <p:spPr>
          <a:xfrm>
            <a:off x="192088" y="5438993"/>
            <a:ext cx="651955" cy="138499"/>
          </a:xfrm>
          <a:prstGeom prst="rect">
            <a:avLst/>
          </a:prstGeom>
        </p:spPr>
        <p:txBody>
          <a:bodyPr wrap="none" lIns="144000" tIns="0" rIns="0" bIns="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/>
              <a:t>맡은 업무</a:t>
            </a:r>
            <a:r>
              <a:rPr lang="en-US" altLang="ko-K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1569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EEE1CD-CCFD-461D-1B65-F7CBFD545A02}"/>
              </a:ext>
            </a:extLst>
          </p:cNvPr>
          <p:cNvSpPr/>
          <p:nvPr/>
        </p:nvSpPr>
        <p:spPr>
          <a:xfrm>
            <a:off x="192088" y="1761870"/>
            <a:ext cx="8762894" cy="46551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68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6C54A-58B4-BA7B-8929-D650C40E8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9B94B6B4-8C9D-C417-E64E-708BF1603EE3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EF14182-69B8-0631-A616-4F7974F6005D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AE62AD1-4A4D-3EAD-DC42-95A46BCB9A52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EC54E8B-578D-2439-6C26-A8309C2C22B3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9F08E12-772D-F35E-7F03-9FAC206AE115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A31997C-CB91-9068-96E2-CF97E49AEF54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42EAF5A-1566-46C1-59CF-C5D447D682EE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8B59399-0D12-B6F9-B7FA-2D0F67D8C25E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B69DB9E-2E55-77AA-0B18-DF6DD25BDF7E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9B60D0D-C495-CDDA-9D33-A1BF7907CCF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D7E4E6EF-B00F-6C60-DCC5-1885C6A664BF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4D971B9-D7C6-E592-8A56-16CFD7EF984F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B8FB722-DD6F-EB2F-B503-F6032448689E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CDD486CD-9DD2-81AD-6740-9118CB27592B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026D837-26F7-3FF9-F32C-D6E48B4E6BAE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E018121-6AC7-2603-EA0F-5113FB77A568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CFFBDB4-8BCA-7EFA-34BF-75A9C741249C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762D415-2BFC-87FF-05A9-B08578F8B7B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9A9486E-8F27-AA5E-C802-E2715B1A48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9BB463A3-CB40-F269-D023-172DCC590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2951817-C275-5DB2-9AA2-BBF6D7AE8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74DD640-C030-3D80-553A-8CA84FBC2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3072896-B0D5-233F-7256-6479E4ABF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9F1FCE0-54C7-1A04-BBF5-6998A10E2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D3F4B5-7C70-051E-9A44-255D6E02E3ED}"/>
              </a:ext>
            </a:extLst>
          </p:cNvPr>
          <p:cNvSpPr/>
          <p:nvPr/>
        </p:nvSpPr>
        <p:spPr>
          <a:xfrm>
            <a:off x="-2479992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ECEA3-9326-3F12-A845-5EFB1AD3BAAF}"/>
              </a:ext>
            </a:extLst>
          </p:cNvPr>
          <p:cNvSpPr txBox="1"/>
          <p:nvPr/>
        </p:nvSpPr>
        <p:spPr>
          <a:xfrm>
            <a:off x="192088" y="-1757040"/>
            <a:ext cx="2431756" cy="123110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-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게임 소개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장르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시점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등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팀 구성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인원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기간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목표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맡은 업무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진행 과정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업무 진행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회의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아이디어 공유 등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결과물 요약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D5D0-87E4-1E56-A51B-1B505E032769}"/>
              </a:ext>
            </a:extLst>
          </p:cNvPr>
          <p:cNvSpPr txBox="1"/>
          <p:nvPr/>
        </p:nvSpPr>
        <p:spPr>
          <a:xfrm>
            <a:off x="192088" y="1100375"/>
            <a:ext cx="4794582" cy="38472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국비 교육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NCS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게임 콘텐츠 기획자 양상 과정을 통해 세 번의 팀 프로젝트 진행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대학교에서 게임 공학을 전공하며 졸업 작품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전공 과제 등의 팀 프로젝트에 프로그래머로 참여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FFBF3-8D7E-2FBB-1B30-17481118F785}"/>
              </a:ext>
            </a:extLst>
          </p:cNvPr>
          <p:cNvSpPr txBox="1"/>
          <p:nvPr/>
        </p:nvSpPr>
        <p:spPr>
          <a:xfrm>
            <a:off x="7782976" y="899161"/>
            <a:ext cx="3919343" cy="84638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설계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구현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각각의 개발 과정을 모두 경험하며 게임 개발에 대한 이해도 상승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파트 별 기획 업무 경험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다양한 개발 도구 사용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‘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의견을 뒷받침할 수 있는 능력을 키우자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’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는 가치관 형성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A5910BF-BF96-7AEF-9480-16D56F632E14}"/>
              </a:ext>
            </a:extLst>
          </p:cNvPr>
          <p:cNvSpPr/>
          <p:nvPr/>
        </p:nvSpPr>
        <p:spPr>
          <a:xfrm>
            <a:off x="6840404" y="960823"/>
            <a:ext cx="544240" cy="26957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858CB-E1E8-51DD-BBC1-76D1F1BDE8DE}"/>
              </a:ext>
            </a:extLst>
          </p:cNvPr>
          <p:cNvSpPr txBox="1"/>
          <p:nvPr/>
        </p:nvSpPr>
        <p:spPr>
          <a:xfrm>
            <a:off x="192088" y="538432"/>
            <a:ext cx="154208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다양한 팀 프로젝트 진행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1C4AF13-21D0-C2C9-8195-9F3C86052320}"/>
              </a:ext>
            </a:extLst>
          </p:cNvPr>
          <p:cNvSpPr/>
          <p:nvPr/>
        </p:nvSpPr>
        <p:spPr>
          <a:xfrm>
            <a:off x="192088" y="1946760"/>
            <a:ext cx="5635516" cy="18327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A311EC-E6E6-361E-E269-FB80BBA4825E}"/>
              </a:ext>
            </a:extLst>
          </p:cNvPr>
          <p:cNvSpPr/>
          <p:nvPr/>
        </p:nvSpPr>
        <p:spPr>
          <a:xfrm>
            <a:off x="192088" y="4126080"/>
            <a:ext cx="5635516" cy="18327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2E07F6E-DBB4-59FC-A39A-D9F5D62C87D8}"/>
              </a:ext>
            </a:extLst>
          </p:cNvPr>
          <p:cNvSpPr/>
          <p:nvPr/>
        </p:nvSpPr>
        <p:spPr>
          <a:xfrm>
            <a:off x="6364396" y="4126080"/>
            <a:ext cx="5635516" cy="18327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A239441-EA69-EB24-E206-6D8CEF540F68}"/>
              </a:ext>
            </a:extLst>
          </p:cNvPr>
          <p:cNvSpPr/>
          <p:nvPr/>
        </p:nvSpPr>
        <p:spPr>
          <a:xfrm>
            <a:off x="6364396" y="1946759"/>
            <a:ext cx="5635516" cy="18327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91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2A59-0815-2955-54EF-993AB336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E7A9D9-3E45-AF1A-205B-B381240C5ADE}"/>
              </a:ext>
            </a:extLst>
          </p:cNvPr>
          <p:cNvSpPr/>
          <p:nvPr/>
        </p:nvSpPr>
        <p:spPr>
          <a:xfrm>
            <a:off x="192088" y="905594"/>
            <a:ext cx="4539400" cy="131734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BC329E-EDCD-2667-EAB5-3C4572478928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4869EA-4EB4-C87A-1B6D-7305B4B20CA1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B09CF20-120C-FEC7-6B14-B02D8A2F6EB0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FE8FCFC-A89C-BF8C-1CB1-9E71D6BD4680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32B2-C881-6F6C-09DC-061254866E2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BFEFAF8-1FF1-AE77-63AD-3F3CE040129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8BA6C55-2CA9-60F7-AE5E-4440389F8AC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541EF57-850E-7A83-2DFB-42DA2FDC3D8C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5C7449-E1D9-C889-B082-23D00572FBEA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1F6E41D-6F0E-5F42-9361-74714AC2EB9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C7598D3-3217-BC5B-5165-C8E15E55C5F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3DA6EB-FBE3-5E23-2973-6DB35A0EB78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2AE4614-DE5B-3F8C-01E8-B30F13D4CB6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78AEE28-F8EC-6108-CEBD-7B52B8731462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13E9BFE-83B9-2EFF-15D2-9F602D1F1879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6CDF68-9074-18B0-96D5-9C72F0693F4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30859F2-D306-1E3B-880E-08CC3CDB6E6C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961206-57FD-521A-AF66-46E3752B022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3D01A27-434C-8A87-8D7D-84BAF8769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9D6525E-D805-1CB3-6715-5D119415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E03E32C-CC1A-01AC-154D-CB5A4E1B2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A4B11D9-0A01-9154-9B13-313A1988A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63C665B-B7FA-CEFE-6E14-2F5D67D20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A512221-4306-1B6F-304A-798AA2DAA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0DD1C-F49D-BFDC-4E05-28B81A0EFC05}"/>
              </a:ext>
            </a:extLst>
          </p:cNvPr>
          <p:cNvSpPr txBox="1"/>
          <p:nvPr/>
        </p:nvSpPr>
        <p:spPr>
          <a:xfrm>
            <a:off x="192088" y="538432"/>
            <a:ext cx="1627048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Baren: The Prophet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A6A7D-2314-26AE-04E2-A23F8C3B90A7}"/>
              </a:ext>
            </a:extLst>
          </p:cNvPr>
          <p:cNvSpPr txBox="1"/>
          <p:nvPr/>
        </p:nvSpPr>
        <p:spPr>
          <a:xfrm>
            <a:off x="1005612" y="1329997"/>
            <a:ext cx="1277594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프로젝트 소개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맡은 업무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1CE824-7376-E195-B5F4-870642C45C2B}"/>
              </a:ext>
            </a:extLst>
          </p:cNvPr>
          <p:cNvSpPr/>
          <p:nvPr/>
        </p:nvSpPr>
        <p:spPr>
          <a:xfrm>
            <a:off x="-2479992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E97CCA-DB85-AD59-13E2-1A3021A1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124" y="2939646"/>
            <a:ext cx="5068007" cy="47631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CF9A02-4BAF-8C6F-0E90-A991991C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20" y="707709"/>
            <a:ext cx="9712960" cy="2231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95B08F-E01C-05D4-50B3-50BD76DBCB8D}"/>
              </a:ext>
            </a:extLst>
          </p:cNvPr>
          <p:cNvSpPr txBox="1"/>
          <p:nvPr/>
        </p:nvSpPr>
        <p:spPr>
          <a:xfrm>
            <a:off x="192088" y="-1757040"/>
            <a:ext cx="2431756" cy="123110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-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게임 소개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장르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시점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등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팀 구성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인원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기간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목표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맡은 업무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진행 과정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업무 진행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회의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아이디어 공유 등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결과물 요약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54718D-4F66-B02C-47DC-35D7CB127DA0}"/>
              </a:ext>
            </a:extLst>
          </p:cNvPr>
          <p:cNvSpPr/>
          <p:nvPr/>
        </p:nvSpPr>
        <p:spPr>
          <a:xfrm>
            <a:off x="6634003" y="905593"/>
            <a:ext cx="4539600" cy="131734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CC030-D661-84A2-3269-8FF1A81147AB}"/>
              </a:ext>
            </a:extLst>
          </p:cNvPr>
          <p:cNvSpPr txBox="1"/>
          <p:nvPr/>
        </p:nvSpPr>
        <p:spPr>
          <a:xfrm>
            <a:off x="7447528" y="1564266"/>
            <a:ext cx="47448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</a:rPr>
              <a:t>게임 소개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83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CC17F-FAAC-BD12-9D65-E2D55AE39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03E486-4D1F-08A8-B74D-FDBEDC11FA33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3AE33-4739-8702-55DA-8FADE60AAA01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E8A6EC5-F5D8-C6BD-8E7E-C73E539830A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3F11C6B-AD8E-0C28-E764-895321288E9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ECA0BA-2A23-E76A-5A53-5D489AA427D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6274C9E-DD3A-C459-00AB-A72FCCBE8E2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2CD46A4-36D2-59AE-1D3F-9F1759CFF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603CDFF-7D42-A90D-F06F-D00098B04300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D5278EF-C850-9A89-DEEF-B05E9DCF11E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FCBAC94-E350-B554-73A2-F4C112A6AA2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24226D-FCF2-0019-6ACA-082E6B82628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EAD58C7-A5B8-0052-8A8F-02252EB612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2AB0302E-2914-F2F7-12FE-D648E7AE15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EBB38EC-4A91-B4AC-660D-DB93B7F09DF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E6D7FDB-970D-3285-0FE7-7814FFABFAF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D57E200-C31A-8363-B095-4B1C0740141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7DD7432-94B3-4F36-7D09-622D70C9F4B3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FCF4C76-DEDE-EDC9-4061-2D078380A17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036EAAC-F7E6-FD8C-1E8E-FAEFFDA183B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924F3E-515E-CDF4-1621-B6D2B764B4D7}"/>
                    </a:ext>
                  </a:extLst>
                </p:cNvPr>
                <p:cNvSpPr txBox="1"/>
                <p:nvPr/>
              </p:nvSpPr>
              <p:spPr>
                <a:xfrm>
                  <a:off x="643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0BC8FA7-BC67-78E9-7056-C175C4F20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AB665-29D2-8340-67A6-44F73AA07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20A46A6-8585-0435-B03C-B41E70151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E3E9F67-F5BD-26EA-610D-82A04E73C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215A10B-DB44-E0C8-196E-53BED6294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25552C1-344B-E215-129B-2C14DD911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657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9C99DF-0C72-EA40-C004-B80E7513B898}"/>
              </a:ext>
            </a:extLst>
          </p:cNvPr>
          <p:cNvSpPr/>
          <p:nvPr/>
        </p:nvSpPr>
        <p:spPr>
          <a:xfrm>
            <a:off x="7662723" y="538432"/>
            <a:ext cx="1026000" cy="6990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D0A1511-B545-FC71-5474-9C2FAEBA7751}"/>
              </a:ext>
            </a:extLst>
          </p:cNvPr>
          <p:cNvSpPr/>
          <p:nvPr/>
        </p:nvSpPr>
        <p:spPr>
          <a:xfrm>
            <a:off x="9874085" y="538432"/>
            <a:ext cx="1026000" cy="6990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D66545-FDAC-D514-986D-225BEFEA3FCF}"/>
              </a:ext>
            </a:extLst>
          </p:cNvPr>
          <p:cNvSpPr/>
          <p:nvPr/>
        </p:nvSpPr>
        <p:spPr>
          <a:xfrm>
            <a:off x="8768523" y="538432"/>
            <a:ext cx="1025762" cy="6990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37FC60-5A31-4426-8616-4ACF3BBE48BF}"/>
              </a:ext>
            </a:extLst>
          </p:cNvPr>
          <p:cNvSpPr/>
          <p:nvPr/>
        </p:nvSpPr>
        <p:spPr>
          <a:xfrm>
            <a:off x="10979884" y="538432"/>
            <a:ext cx="1025762" cy="6990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178505F-C889-56D1-36F0-94C05BB7C22D}"/>
              </a:ext>
            </a:extLst>
          </p:cNvPr>
          <p:cNvGrpSpPr/>
          <p:nvPr/>
        </p:nvGrpSpPr>
        <p:grpSpPr>
          <a:xfrm>
            <a:off x="8873169" y="2344511"/>
            <a:ext cx="3128399" cy="1084489"/>
            <a:chOff x="8873169" y="538432"/>
            <a:chExt cx="3128399" cy="108448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2C6A620-5416-62A6-F4BD-0A68C9A10F91}"/>
                </a:ext>
              </a:extLst>
            </p:cNvPr>
            <p:cNvGrpSpPr/>
            <p:nvPr/>
          </p:nvGrpSpPr>
          <p:grpSpPr>
            <a:xfrm>
              <a:off x="9931366" y="1467957"/>
              <a:ext cx="2070202" cy="154964"/>
              <a:chOff x="9930434" y="1067478"/>
              <a:chExt cx="2070202" cy="154964"/>
            </a:xfrm>
          </p:grpSpPr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935B882-A304-E675-F161-BF6C10EEFBB1}"/>
                  </a:ext>
                </a:extLst>
              </p:cNvPr>
              <p:cNvSpPr txBox="1"/>
              <p:nvPr/>
            </p:nvSpPr>
            <p:spPr>
              <a:xfrm>
                <a:off x="9930435" y="1068554"/>
                <a:ext cx="20694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집중 스킬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적룡포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.pptx (Google Drive)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38" name="직사각형 237">
                <a:hlinkClick r:id="rId2" tooltip="문서 열기"/>
                <a:extLst>
                  <a:ext uri="{FF2B5EF4-FFF2-40B4-BE49-F238E27FC236}">
                    <a16:creationId xmlns:a16="http://schemas.microsoft.com/office/drawing/2014/main" id="{76E4607C-CDC7-43C9-98AF-6560B9C8178A}"/>
                  </a:ext>
                </a:extLst>
              </p:cNvPr>
              <p:cNvSpPr/>
              <p:nvPr/>
            </p:nvSpPr>
            <p:spPr>
              <a:xfrm>
                <a:off x="9930434" y="1067478"/>
                <a:ext cx="2070202" cy="1549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54A9E6E-D101-E6A0-9C06-16FAB4B42BD0}"/>
                </a:ext>
              </a:extLst>
            </p:cNvPr>
            <p:cNvGrpSpPr/>
            <p:nvPr/>
          </p:nvGrpSpPr>
          <p:grpSpPr>
            <a:xfrm>
              <a:off x="9931367" y="1184460"/>
              <a:ext cx="2070201" cy="154962"/>
              <a:chOff x="9930434" y="617470"/>
              <a:chExt cx="2070201" cy="154962"/>
            </a:xfrm>
          </p:grpSpPr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A633BA80-3540-CD31-AB64-F62FD006B25D}"/>
                  </a:ext>
                </a:extLst>
              </p:cNvPr>
              <p:cNvSpPr txBox="1"/>
              <p:nvPr/>
            </p:nvSpPr>
            <p:spPr>
              <a:xfrm>
                <a:off x="9930435" y="618544"/>
                <a:ext cx="20694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난무 스킬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청룡진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.pptx (Google Drive)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27" name="직사각형 226">
                <a:hlinkClick r:id="rId3" tooltip="문서 열기"/>
                <a:extLst>
                  <a:ext uri="{FF2B5EF4-FFF2-40B4-BE49-F238E27FC236}">
                    <a16:creationId xmlns:a16="http://schemas.microsoft.com/office/drawing/2014/main" id="{B88BFDD9-E97B-650C-60DF-B73A0A0CF71C}"/>
                  </a:ext>
                </a:extLst>
              </p:cNvPr>
              <p:cNvSpPr/>
              <p:nvPr/>
            </p:nvSpPr>
            <p:spPr>
              <a:xfrm>
                <a:off x="9930434" y="617470"/>
                <a:ext cx="2070201" cy="1549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1DC1DB7-BB8E-7B45-DA95-9609A9F560FB}"/>
                </a:ext>
              </a:extLst>
            </p:cNvPr>
            <p:cNvGrpSpPr/>
            <p:nvPr/>
          </p:nvGrpSpPr>
          <p:grpSpPr>
            <a:xfrm>
              <a:off x="8873169" y="538432"/>
              <a:ext cx="3127084" cy="234000"/>
              <a:chOff x="8873169" y="538432"/>
              <a:chExt cx="3127084" cy="234000"/>
            </a:xfrm>
          </p:grpSpPr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B834F8D9-0BFE-3A89-6C85-2FBA0CD217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73169" y="538432"/>
                <a:ext cx="251550" cy="234000"/>
                <a:chOff x="1617277" y="4698298"/>
                <a:chExt cx="243882" cy="226868"/>
              </a:xfrm>
            </p:grpSpPr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A513C35F-47C9-9882-9575-9FE6DEBDDEC5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556115CF-47CC-CBEE-9DCE-66E56940994D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 dirty="0"/>
                </a:p>
              </p:txBody>
            </p:sp>
            <p:sp>
              <p:nvSpPr>
                <p:cNvPr id="262" name="자유형: 도형 261">
                  <a:extLst>
                    <a:ext uri="{FF2B5EF4-FFF2-40B4-BE49-F238E27FC236}">
                      <a16:creationId xmlns:a16="http://schemas.microsoft.com/office/drawing/2014/main" id="{1C09020C-E32B-AC4C-9132-659F0F720528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67" name="자유형: 도형 266">
                  <a:extLst>
                    <a:ext uri="{FF2B5EF4-FFF2-40B4-BE49-F238E27FC236}">
                      <a16:creationId xmlns:a16="http://schemas.microsoft.com/office/drawing/2014/main" id="{63CB8CBF-F9D3-EA0F-F223-905964975B97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68" name="자유형: 도형 267">
                  <a:extLst>
                    <a:ext uri="{FF2B5EF4-FFF2-40B4-BE49-F238E27FC236}">
                      <a16:creationId xmlns:a16="http://schemas.microsoft.com/office/drawing/2014/main" id="{15F3D743-9659-0A1B-5DB0-2969CC127521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80" name="자유형: 도형 279">
                  <a:extLst>
                    <a:ext uri="{FF2B5EF4-FFF2-40B4-BE49-F238E27FC236}">
                      <a16:creationId xmlns:a16="http://schemas.microsoft.com/office/drawing/2014/main" id="{18EAF678-A5D1-7377-6131-0258778F5B51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81" name="자유형: 도형 280">
                  <a:extLst>
                    <a:ext uri="{FF2B5EF4-FFF2-40B4-BE49-F238E27FC236}">
                      <a16:creationId xmlns:a16="http://schemas.microsoft.com/office/drawing/2014/main" id="{F2970967-1641-1FC9-10EF-525BDA7115A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82" name="자유형: 도형 281">
                  <a:extLst>
                    <a:ext uri="{FF2B5EF4-FFF2-40B4-BE49-F238E27FC236}">
                      <a16:creationId xmlns:a16="http://schemas.microsoft.com/office/drawing/2014/main" id="{C3BE8F4B-9A84-A8E3-2BAF-D370246C7527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C5072F0-A1E0-C9A3-CB6E-C8CA88154776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8AE94FE-5817-A384-8594-70FF99A15970}"/>
                  </a:ext>
                </a:extLst>
              </p:cNvPr>
              <p:cNvGrpSpPr/>
              <p:nvPr/>
            </p:nvGrpSpPr>
            <p:grpSpPr>
              <a:xfrm>
                <a:off x="9158415" y="617470"/>
                <a:ext cx="2841838" cy="154962"/>
                <a:chOff x="6447761" y="617470"/>
                <a:chExt cx="2841838" cy="154962"/>
              </a:xfrm>
            </p:grpSpPr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A1E03D97-9D25-315F-6258-3FF4CFDD60AF}"/>
                    </a:ext>
                  </a:extLst>
                </p:cNvPr>
                <p:cNvSpPr txBox="1"/>
                <p:nvPr/>
              </p:nvSpPr>
              <p:spPr>
                <a:xfrm>
                  <a:off x="6468314" y="618544"/>
                  <a:ext cx="282128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[1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차 각성기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 </a:t>
                  </a:r>
                  <a:r>
                    <a:rPr lang="ko-KR" altLang="en-US" sz="1000" u="sng" dirty="0" err="1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연가창식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은하유성탄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.pptx (Google Drive)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204" name="직사각형 203">
                  <a:hlinkClick r:id="rId4" tooltip="문서 열기"/>
                  <a:extLst>
                    <a:ext uri="{FF2B5EF4-FFF2-40B4-BE49-F238E27FC236}">
                      <a16:creationId xmlns:a16="http://schemas.microsoft.com/office/drawing/2014/main" id="{47726F70-285D-4649-D920-A2D162F45EBB}"/>
                    </a:ext>
                  </a:extLst>
                </p:cNvPr>
                <p:cNvSpPr/>
                <p:nvPr/>
              </p:nvSpPr>
              <p:spPr>
                <a:xfrm>
                  <a:off x="6447761" y="617470"/>
                  <a:ext cx="2841838" cy="1549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/>
                </a:p>
              </p:txBody>
            </p: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CD230ED-8EB5-F430-552F-C840A5E7F14F}"/>
                </a:ext>
              </a:extLst>
            </p:cNvPr>
            <p:cNvGrpSpPr/>
            <p:nvPr/>
          </p:nvGrpSpPr>
          <p:grpSpPr>
            <a:xfrm>
              <a:off x="9159731" y="900966"/>
              <a:ext cx="2841837" cy="154960"/>
              <a:chOff x="6449077" y="1067482"/>
              <a:chExt cx="2841837" cy="154960"/>
            </a:xfrm>
          </p:grpSpPr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F35EAA84-735F-953D-F0FF-34233B97B87F}"/>
                  </a:ext>
                </a:extLst>
              </p:cNvPr>
              <p:cNvSpPr txBox="1"/>
              <p:nvPr/>
            </p:nvSpPr>
            <p:spPr>
              <a:xfrm>
                <a:off x="6449078" y="1068554"/>
                <a:ext cx="28405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[2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차 각성기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연가창식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적룡질풍격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.pptx (Google Drive)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22" name="직사각형 221">
                <a:hlinkClick r:id="rId5" tooltip="문서 열기"/>
                <a:extLst>
                  <a:ext uri="{FF2B5EF4-FFF2-40B4-BE49-F238E27FC236}">
                    <a16:creationId xmlns:a16="http://schemas.microsoft.com/office/drawing/2014/main" id="{3B2B7396-6247-CB09-B949-AD14F254307A}"/>
                  </a:ext>
                </a:extLst>
              </p:cNvPr>
              <p:cNvSpPr/>
              <p:nvPr/>
            </p:nvSpPr>
            <p:spPr>
              <a:xfrm>
                <a:off x="6449077" y="1067482"/>
                <a:ext cx="2841837" cy="154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93702F-2404-B997-A273-81FCAAA13C2B}"/>
              </a:ext>
            </a:extLst>
          </p:cNvPr>
          <p:cNvGrpSpPr/>
          <p:nvPr/>
        </p:nvGrpSpPr>
        <p:grpSpPr>
          <a:xfrm>
            <a:off x="6162515" y="1409476"/>
            <a:ext cx="5838121" cy="684010"/>
            <a:chOff x="6162515" y="538432"/>
            <a:chExt cx="5838121" cy="684010"/>
          </a:xfrm>
        </p:grpSpPr>
        <p:grpSp>
          <p:nvGrpSpPr>
            <p:cNvPr id="387" name="그룹 386">
              <a:extLst>
                <a:ext uri="{FF2B5EF4-FFF2-40B4-BE49-F238E27FC236}">
                  <a16:creationId xmlns:a16="http://schemas.microsoft.com/office/drawing/2014/main" id="{2C96DAE0-851A-7815-54F9-0268AD387947}"/>
                </a:ext>
              </a:extLst>
            </p:cNvPr>
            <p:cNvGrpSpPr/>
            <p:nvPr/>
          </p:nvGrpSpPr>
          <p:grpSpPr>
            <a:xfrm>
              <a:off x="9624636" y="538432"/>
              <a:ext cx="2376000" cy="684010"/>
              <a:chOff x="9624636" y="538432"/>
              <a:chExt cx="2376000" cy="684010"/>
            </a:xfrm>
          </p:grpSpPr>
          <p:grpSp>
            <p:nvGrpSpPr>
              <p:cNvPr id="382" name="그룹 381">
                <a:extLst>
                  <a:ext uri="{FF2B5EF4-FFF2-40B4-BE49-F238E27FC236}">
                    <a16:creationId xmlns:a16="http://schemas.microsoft.com/office/drawing/2014/main" id="{11507DA6-1F6C-2127-9382-1B959953731D}"/>
                  </a:ext>
                </a:extLst>
              </p:cNvPr>
              <p:cNvGrpSpPr/>
              <p:nvPr/>
            </p:nvGrpSpPr>
            <p:grpSpPr>
              <a:xfrm>
                <a:off x="9624636" y="988442"/>
                <a:ext cx="2376000" cy="234000"/>
                <a:chOff x="9624636" y="914326"/>
                <a:chExt cx="2376000" cy="234000"/>
              </a:xfrm>
            </p:grpSpPr>
            <p:grpSp>
              <p:nvGrpSpPr>
                <p:cNvPr id="380" name="그룹 379">
                  <a:extLst>
                    <a:ext uri="{FF2B5EF4-FFF2-40B4-BE49-F238E27FC236}">
                      <a16:creationId xmlns:a16="http://schemas.microsoft.com/office/drawing/2014/main" id="{A0746533-7184-6EC7-F6FE-BF06A5CC0416}"/>
                    </a:ext>
                  </a:extLst>
                </p:cNvPr>
                <p:cNvGrpSpPr/>
                <p:nvPr/>
              </p:nvGrpSpPr>
              <p:grpSpPr>
                <a:xfrm>
                  <a:off x="9624636" y="914326"/>
                  <a:ext cx="2375276" cy="234000"/>
                  <a:chOff x="9698771" y="1316292"/>
                  <a:chExt cx="2375276" cy="234000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CC49164-8120-E4D7-8168-4C06F57939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04570" y="1396404"/>
                    <a:ext cx="2069477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r>
                      <a:rPr lang="en-US" altLang="ko-KR" sz="10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10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 스킬</a:t>
                    </a:r>
                    <a:r>
                      <a:rPr lang="en-US" altLang="ko-KR" sz="10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</a:t>
                    </a:r>
                    <a:r>
                      <a:rPr lang="ko-KR" altLang="en-US" sz="10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적룡포</a:t>
                    </a:r>
                    <a:r>
                      <a:rPr lang="en-US" altLang="ko-KR" sz="10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.pptx (Google Drive)</a:t>
                    </a:r>
                    <a:endParaRPr lang="ko-KR" altLang="en-US" sz="11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317" name="그룹 316">
                    <a:extLst>
                      <a:ext uri="{FF2B5EF4-FFF2-40B4-BE49-F238E27FC236}">
                        <a16:creationId xmlns:a16="http://schemas.microsoft.com/office/drawing/2014/main" id="{5BCB0F1E-86D9-E182-FBEF-881D070AF50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9698771" y="1316292"/>
                    <a:ext cx="251550" cy="234000"/>
                    <a:chOff x="1617277" y="4698298"/>
                    <a:chExt cx="243882" cy="226868"/>
                  </a:xfrm>
                </p:grpSpPr>
                <p:sp>
                  <p:nvSpPr>
                    <p:cNvPr id="318" name="자유형: 도형 317">
                      <a:extLst>
                        <a:ext uri="{FF2B5EF4-FFF2-40B4-BE49-F238E27FC236}">
                          <a16:creationId xmlns:a16="http://schemas.microsoft.com/office/drawing/2014/main" id="{4700E4B4-B918-9EA6-8936-F9E9FC0058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2" y="4698298"/>
                      <a:ext cx="130448" cy="124777"/>
                    </a:xfrm>
                    <a:custGeom>
                      <a:avLst/>
                      <a:gdLst>
                        <a:gd name="connsiteX0" fmla="*/ 130449 w 130448"/>
                        <a:gd name="connsiteY0" fmla="*/ 124777 h 124777"/>
                        <a:gd name="connsiteX1" fmla="*/ 113434 w 130448"/>
                        <a:gd name="connsiteY1" fmla="*/ 0 h 124777"/>
                        <a:gd name="connsiteX2" fmla="*/ 112164 w 130448"/>
                        <a:gd name="connsiteY2" fmla="*/ 0 h 124777"/>
                        <a:gd name="connsiteX3" fmla="*/ 0 w 130448"/>
                        <a:gd name="connsiteY3" fmla="*/ 112163 h 124777"/>
                        <a:gd name="connsiteX4" fmla="*/ 0 w 130448"/>
                        <a:gd name="connsiteY4" fmla="*/ 113434 h 124777"/>
                        <a:gd name="connsiteX5" fmla="*/ 130449 w 130448"/>
                        <a:gd name="connsiteY5" fmla="*/ 124777 h 124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0448" h="124777">
                          <a:moveTo>
                            <a:pt x="130449" y="124777"/>
                          </a:moveTo>
                          <a:lnTo>
                            <a:pt x="113434" y="0"/>
                          </a:lnTo>
                          <a:lnTo>
                            <a:pt x="112164" y="0"/>
                          </a:lnTo>
                          <a:cubicBezTo>
                            <a:pt x="50292" y="181"/>
                            <a:pt x="181" y="50292"/>
                            <a:pt x="0" y="112163"/>
                          </a:cubicBezTo>
                          <a:lnTo>
                            <a:pt x="0" y="113434"/>
                          </a:lnTo>
                          <a:lnTo>
                            <a:pt x="130449" y="124777"/>
                          </a:lnTo>
                          <a:close/>
                        </a:path>
                      </a:pathLst>
                    </a:custGeom>
                    <a:solidFill>
                      <a:srgbClr val="ED6C47"/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19" name="자유형: 도형 318">
                      <a:extLst>
                        <a:ext uri="{FF2B5EF4-FFF2-40B4-BE49-F238E27FC236}">
                          <a16:creationId xmlns:a16="http://schemas.microsoft.com/office/drawing/2014/main" id="{7238AFA8-2D7B-D95A-E7AD-0FE0BE8A3D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7725" y="4698298"/>
                      <a:ext cx="113433" cy="136120"/>
                    </a:xfrm>
                    <a:custGeom>
                      <a:avLst/>
                      <a:gdLst>
                        <a:gd name="connsiteX0" fmla="*/ 1270 w 113433"/>
                        <a:gd name="connsiteY0" fmla="*/ 0 h 136120"/>
                        <a:gd name="connsiteX1" fmla="*/ 0 w 113433"/>
                        <a:gd name="connsiteY1" fmla="*/ 0 h 136120"/>
                        <a:gd name="connsiteX2" fmla="*/ 0 w 113433"/>
                        <a:gd name="connsiteY2" fmla="*/ 113434 h 136120"/>
                        <a:gd name="connsiteX3" fmla="*/ 56717 w 113433"/>
                        <a:gd name="connsiteY3" fmla="*/ 136121 h 136120"/>
                        <a:gd name="connsiteX4" fmla="*/ 113434 w 113433"/>
                        <a:gd name="connsiteY4" fmla="*/ 113434 h 136120"/>
                        <a:gd name="connsiteX5" fmla="*/ 113434 w 113433"/>
                        <a:gd name="connsiteY5" fmla="*/ 112163 h 136120"/>
                        <a:gd name="connsiteX6" fmla="*/ 1270 w 113433"/>
                        <a:gd name="connsiteY6" fmla="*/ 0 h 136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3433" h="136120">
                          <a:moveTo>
                            <a:pt x="1270" y="0"/>
                          </a:moveTo>
                          <a:lnTo>
                            <a:pt x="0" y="0"/>
                          </a:lnTo>
                          <a:lnTo>
                            <a:pt x="0" y="113434"/>
                          </a:lnTo>
                          <a:lnTo>
                            <a:pt x="56717" y="136121"/>
                          </a:lnTo>
                          <a:lnTo>
                            <a:pt x="113434" y="113434"/>
                          </a:lnTo>
                          <a:lnTo>
                            <a:pt x="113434" y="112163"/>
                          </a:lnTo>
                          <a:cubicBezTo>
                            <a:pt x="113253" y="50292"/>
                            <a:pt x="63142" y="181"/>
                            <a:pt x="1270" y="0"/>
                          </a:cubicBezTo>
                          <a:close/>
                        </a:path>
                      </a:pathLst>
                    </a:custGeom>
                    <a:solidFill>
                      <a:srgbClr val="FF8F6B"/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 dirty="0"/>
                    </a:p>
                  </p:txBody>
                </p:sp>
                <p:sp>
                  <p:nvSpPr>
                    <p:cNvPr id="320" name="자유형: 도형 319">
                      <a:extLst>
                        <a:ext uri="{FF2B5EF4-FFF2-40B4-BE49-F238E27FC236}">
                          <a16:creationId xmlns:a16="http://schemas.microsoft.com/office/drawing/2014/main" id="{24847E98-549D-3739-AF68-B14C86859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2" y="4811732"/>
                      <a:ext cx="226867" cy="113434"/>
                    </a:xfrm>
                    <a:custGeom>
                      <a:avLst/>
                      <a:gdLst>
                        <a:gd name="connsiteX0" fmla="*/ 226868 w 226867"/>
                        <a:gd name="connsiteY0" fmla="*/ 0 h 113434"/>
                        <a:gd name="connsiteX1" fmla="*/ 226868 w 226867"/>
                        <a:gd name="connsiteY1" fmla="*/ 1248 h 113434"/>
                        <a:gd name="connsiteX2" fmla="*/ 114681 w 226867"/>
                        <a:gd name="connsiteY2" fmla="*/ 113434 h 113434"/>
                        <a:gd name="connsiteX3" fmla="*/ 112186 w 226867"/>
                        <a:gd name="connsiteY3" fmla="*/ 113434 h 113434"/>
                        <a:gd name="connsiteX4" fmla="*/ 0 w 226867"/>
                        <a:gd name="connsiteY4" fmla="*/ 1248 h 113434"/>
                        <a:gd name="connsiteX5" fmla="*/ 0 w 226867"/>
                        <a:gd name="connsiteY5" fmla="*/ 0 h 113434"/>
                        <a:gd name="connsiteX6" fmla="*/ 226868 w 226867"/>
                        <a:gd name="connsiteY6" fmla="*/ 0 h 113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6867" h="113434">
                          <a:moveTo>
                            <a:pt x="226868" y="0"/>
                          </a:moveTo>
                          <a:lnTo>
                            <a:pt x="226868" y="1248"/>
                          </a:lnTo>
                          <a:cubicBezTo>
                            <a:pt x="226690" y="63133"/>
                            <a:pt x="176567" y="113256"/>
                            <a:pt x="114681" y="113434"/>
                          </a:cubicBezTo>
                          <a:lnTo>
                            <a:pt x="112186" y="113434"/>
                          </a:lnTo>
                          <a:cubicBezTo>
                            <a:pt x="50301" y="113256"/>
                            <a:pt x="178" y="63133"/>
                            <a:pt x="0" y="1248"/>
                          </a:cubicBezTo>
                          <a:lnTo>
                            <a:pt x="0" y="0"/>
                          </a:lnTo>
                          <a:lnTo>
                            <a:pt x="226868" y="0"/>
                          </a:lnTo>
                          <a:close/>
                        </a:path>
                      </a:pathLst>
                    </a:custGeom>
                    <a:solidFill>
                      <a:srgbClr val="D35230"/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21" name="자유형: 도형 320">
                      <a:extLst>
                        <a:ext uri="{FF2B5EF4-FFF2-40B4-BE49-F238E27FC236}">
                          <a16:creationId xmlns:a16="http://schemas.microsoft.com/office/drawing/2014/main" id="{C3AEBECE-2482-76D7-062A-4EEE590549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1" y="4743671"/>
                      <a:ext cx="119105" cy="141792"/>
                    </a:xfrm>
                    <a:custGeom>
                      <a:avLst/>
                      <a:gdLst>
                        <a:gd name="connsiteX0" fmla="*/ 119106 w 119105"/>
                        <a:gd name="connsiteY0" fmla="*/ 10379 h 141792"/>
                        <a:gd name="connsiteX1" fmla="*/ 119106 w 119105"/>
                        <a:gd name="connsiteY1" fmla="*/ 131413 h 141792"/>
                        <a:gd name="connsiteX2" fmla="*/ 112640 w 119105"/>
                        <a:gd name="connsiteY2" fmla="*/ 140999 h 141792"/>
                        <a:gd name="connsiteX3" fmla="*/ 108726 w 119105"/>
                        <a:gd name="connsiteY3" fmla="*/ 141793 h 141792"/>
                        <a:gd name="connsiteX4" fmla="*/ 26771 w 119105"/>
                        <a:gd name="connsiteY4" fmla="*/ 141793 h 141792"/>
                        <a:gd name="connsiteX5" fmla="*/ 22233 w 119105"/>
                        <a:gd name="connsiteY5" fmla="*/ 136121 h 141792"/>
                        <a:gd name="connsiteX6" fmla="*/ 0 w 119105"/>
                        <a:gd name="connsiteY6" fmla="*/ 69308 h 141792"/>
                        <a:gd name="connsiteX7" fmla="*/ 0 w 119105"/>
                        <a:gd name="connsiteY7" fmla="*/ 66813 h 141792"/>
                        <a:gd name="connsiteX8" fmla="*/ 18263 w 119105"/>
                        <a:gd name="connsiteY8" fmla="*/ 5672 h 141792"/>
                        <a:gd name="connsiteX9" fmla="*/ 22233 w 119105"/>
                        <a:gd name="connsiteY9" fmla="*/ 0 h 141792"/>
                        <a:gd name="connsiteX10" fmla="*/ 108726 w 119105"/>
                        <a:gd name="connsiteY10" fmla="*/ 0 h 141792"/>
                        <a:gd name="connsiteX11" fmla="*/ 119106 w 119105"/>
                        <a:gd name="connsiteY11" fmla="*/ 10379 h 1417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9105" h="141792">
                          <a:moveTo>
                            <a:pt x="119106" y="10379"/>
                          </a:moveTo>
                          <a:lnTo>
                            <a:pt x="119106" y="131413"/>
                          </a:lnTo>
                          <a:cubicBezTo>
                            <a:pt x="119078" y="135619"/>
                            <a:pt x="116528" y="139397"/>
                            <a:pt x="112640" y="140999"/>
                          </a:cubicBezTo>
                          <a:cubicBezTo>
                            <a:pt x="111402" y="141522"/>
                            <a:pt x="110070" y="141793"/>
                            <a:pt x="108726" y="141793"/>
                          </a:cubicBezTo>
                          <a:lnTo>
                            <a:pt x="26771" y="141793"/>
                          </a:lnTo>
                          <a:cubicBezTo>
                            <a:pt x="25182" y="139977"/>
                            <a:pt x="23651" y="138049"/>
                            <a:pt x="22233" y="136121"/>
                          </a:cubicBezTo>
                          <a:cubicBezTo>
                            <a:pt x="7783" y="116845"/>
                            <a:pt x="-19" y="93398"/>
                            <a:pt x="0" y="69308"/>
                          </a:cubicBezTo>
                          <a:lnTo>
                            <a:pt x="0" y="66813"/>
                          </a:lnTo>
                          <a:cubicBezTo>
                            <a:pt x="-33" y="45083"/>
                            <a:pt x="6317" y="23823"/>
                            <a:pt x="18263" y="5672"/>
                          </a:cubicBezTo>
                          <a:cubicBezTo>
                            <a:pt x="19511" y="3743"/>
                            <a:pt x="20815" y="1815"/>
                            <a:pt x="22233" y="0"/>
                          </a:cubicBezTo>
                          <a:lnTo>
                            <a:pt x="108726" y="0"/>
                          </a:lnTo>
                          <a:cubicBezTo>
                            <a:pt x="114441" y="43"/>
                            <a:pt x="119062" y="4665"/>
                            <a:pt x="119106" y="10379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22" name="자유형: 도형 321">
                      <a:extLst>
                        <a:ext uri="{FF2B5EF4-FFF2-40B4-BE49-F238E27FC236}">
                          <a16:creationId xmlns:a16="http://schemas.microsoft.com/office/drawing/2014/main" id="{F11131C9-388A-305B-F3FC-30E8C9B742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1" y="4749343"/>
                      <a:ext cx="113434" cy="141792"/>
                    </a:xfrm>
                    <a:custGeom>
                      <a:avLst/>
                      <a:gdLst>
                        <a:gd name="connsiteX0" fmla="*/ 113434 w 113434"/>
                        <a:gd name="connsiteY0" fmla="*/ 10379 h 141792"/>
                        <a:gd name="connsiteX1" fmla="*/ 113434 w 113434"/>
                        <a:gd name="connsiteY1" fmla="*/ 131413 h 141792"/>
                        <a:gd name="connsiteX2" fmla="*/ 112640 w 113434"/>
                        <a:gd name="connsiteY2" fmla="*/ 135327 h 141792"/>
                        <a:gd name="connsiteX3" fmla="*/ 103055 w 113434"/>
                        <a:gd name="connsiteY3" fmla="*/ 141793 h 141792"/>
                        <a:gd name="connsiteX4" fmla="*/ 31932 w 113434"/>
                        <a:gd name="connsiteY4" fmla="*/ 141793 h 141792"/>
                        <a:gd name="connsiteX5" fmla="*/ 26771 w 113434"/>
                        <a:gd name="connsiteY5" fmla="*/ 136121 h 141792"/>
                        <a:gd name="connsiteX6" fmla="*/ 22233 w 113434"/>
                        <a:gd name="connsiteY6" fmla="*/ 130449 h 141792"/>
                        <a:gd name="connsiteX7" fmla="*/ 0 w 113434"/>
                        <a:gd name="connsiteY7" fmla="*/ 63636 h 141792"/>
                        <a:gd name="connsiteX8" fmla="*/ 0 w 113434"/>
                        <a:gd name="connsiteY8" fmla="*/ 61141 h 141792"/>
                        <a:gd name="connsiteX9" fmla="*/ 18263 w 113434"/>
                        <a:gd name="connsiteY9" fmla="*/ 0 h 141792"/>
                        <a:gd name="connsiteX10" fmla="*/ 103055 w 113434"/>
                        <a:gd name="connsiteY10" fmla="*/ 0 h 141792"/>
                        <a:gd name="connsiteX11" fmla="*/ 113434 w 113434"/>
                        <a:gd name="connsiteY11" fmla="*/ 10379 h 1417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3434" h="141792">
                          <a:moveTo>
                            <a:pt x="113434" y="10379"/>
                          </a:moveTo>
                          <a:lnTo>
                            <a:pt x="113434" y="131413"/>
                          </a:lnTo>
                          <a:cubicBezTo>
                            <a:pt x="113434" y="132757"/>
                            <a:pt x="113163" y="134088"/>
                            <a:pt x="112640" y="135327"/>
                          </a:cubicBezTo>
                          <a:cubicBezTo>
                            <a:pt x="111038" y="139215"/>
                            <a:pt x="107260" y="141765"/>
                            <a:pt x="103055" y="141793"/>
                          </a:cubicBezTo>
                          <a:lnTo>
                            <a:pt x="31932" y="141793"/>
                          </a:lnTo>
                          <a:cubicBezTo>
                            <a:pt x="30137" y="139971"/>
                            <a:pt x="28415" y="138078"/>
                            <a:pt x="26771" y="136121"/>
                          </a:cubicBezTo>
                          <a:cubicBezTo>
                            <a:pt x="25182" y="134306"/>
                            <a:pt x="23651" y="132377"/>
                            <a:pt x="22233" y="130449"/>
                          </a:cubicBezTo>
                          <a:cubicBezTo>
                            <a:pt x="7783" y="111173"/>
                            <a:pt x="-19" y="87727"/>
                            <a:pt x="0" y="63636"/>
                          </a:cubicBezTo>
                          <a:lnTo>
                            <a:pt x="0" y="61141"/>
                          </a:lnTo>
                          <a:cubicBezTo>
                            <a:pt x="-33" y="39412"/>
                            <a:pt x="6317" y="18151"/>
                            <a:pt x="18263" y="0"/>
                          </a:cubicBezTo>
                          <a:lnTo>
                            <a:pt x="103055" y="0"/>
                          </a:lnTo>
                          <a:cubicBezTo>
                            <a:pt x="108769" y="43"/>
                            <a:pt x="113391" y="4665"/>
                            <a:pt x="113434" y="10379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20000"/>
                      </a:srgbClr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23" name="자유형: 도형 322">
                      <a:extLst>
                        <a:ext uri="{FF2B5EF4-FFF2-40B4-BE49-F238E27FC236}">
                          <a16:creationId xmlns:a16="http://schemas.microsoft.com/office/drawing/2014/main" id="{6EA14055-45A0-EAB1-4CD6-9CCF5C6BFC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1" y="4749343"/>
                      <a:ext cx="113433" cy="130448"/>
                    </a:xfrm>
                    <a:custGeom>
                      <a:avLst/>
                      <a:gdLst>
                        <a:gd name="connsiteX0" fmla="*/ 113434 w 113433"/>
                        <a:gd name="connsiteY0" fmla="*/ 10379 h 130448"/>
                        <a:gd name="connsiteX1" fmla="*/ 113434 w 113433"/>
                        <a:gd name="connsiteY1" fmla="*/ 120070 h 130448"/>
                        <a:gd name="connsiteX2" fmla="*/ 103055 w 113433"/>
                        <a:gd name="connsiteY2" fmla="*/ 130449 h 130448"/>
                        <a:gd name="connsiteX3" fmla="*/ 22233 w 113433"/>
                        <a:gd name="connsiteY3" fmla="*/ 130449 h 130448"/>
                        <a:gd name="connsiteX4" fmla="*/ 0 w 113433"/>
                        <a:gd name="connsiteY4" fmla="*/ 63636 h 130448"/>
                        <a:gd name="connsiteX5" fmla="*/ 0 w 113433"/>
                        <a:gd name="connsiteY5" fmla="*/ 61141 h 130448"/>
                        <a:gd name="connsiteX6" fmla="*/ 18263 w 113433"/>
                        <a:gd name="connsiteY6" fmla="*/ 0 h 130448"/>
                        <a:gd name="connsiteX7" fmla="*/ 103055 w 113433"/>
                        <a:gd name="connsiteY7" fmla="*/ 0 h 130448"/>
                        <a:gd name="connsiteX8" fmla="*/ 113434 w 113433"/>
                        <a:gd name="connsiteY8" fmla="*/ 10379 h 130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3433" h="130448">
                          <a:moveTo>
                            <a:pt x="113434" y="10379"/>
                          </a:moveTo>
                          <a:lnTo>
                            <a:pt x="113434" y="120070"/>
                          </a:lnTo>
                          <a:cubicBezTo>
                            <a:pt x="113391" y="125785"/>
                            <a:pt x="108769" y="130406"/>
                            <a:pt x="103055" y="130449"/>
                          </a:cubicBezTo>
                          <a:lnTo>
                            <a:pt x="22233" y="130449"/>
                          </a:lnTo>
                          <a:cubicBezTo>
                            <a:pt x="7783" y="111173"/>
                            <a:pt x="-19" y="87728"/>
                            <a:pt x="0" y="63636"/>
                          </a:cubicBezTo>
                          <a:lnTo>
                            <a:pt x="0" y="61141"/>
                          </a:lnTo>
                          <a:cubicBezTo>
                            <a:pt x="-33" y="39412"/>
                            <a:pt x="6317" y="18151"/>
                            <a:pt x="18263" y="0"/>
                          </a:cubicBezTo>
                          <a:lnTo>
                            <a:pt x="103055" y="0"/>
                          </a:lnTo>
                          <a:cubicBezTo>
                            <a:pt x="108769" y="43"/>
                            <a:pt x="113391" y="4665"/>
                            <a:pt x="113434" y="10379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20000"/>
                      </a:srgbClr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24" name="자유형: 도형 323">
                      <a:extLst>
                        <a:ext uri="{FF2B5EF4-FFF2-40B4-BE49-F238E27FC236}">
                          <a16:creationId xmlns:a16="http://schemas.microsoft.com/office/drawing/2014/main" id="{F6119ADE-45E5-E984-4A4A-474290998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1" y="4749343"/>
                      <a:ext cx="107762" cy="130448"/>
                    </a:xfrm>
                    <a:custGeom>
                      <a:avLst/>
                      <a:gdLst>
                        <a:gd name="connsiteX0" fmla="*/ 107762 w 107762"/>
                        <a:gd name="connsiteY0" fmla="*/ 10379 h 130448"/>
                        <a:gd name="connsiteX1" fmla="*/ 107762 w 107762"/>
                        <a:gd name="connsiteY1" fmla="*/ 120070 h 130448"/>
                        <a:gd name="connsiteX2" fmla="*/ 97383 w 107762"/>
                        <a:gd name="connsiteY2" fmla="*/ 130449 h 130448"/>
                        <a:gd name="connsiteX3" fmla="*/ 22233 w 107762"/>
                        <a:gd name="connsiteY3" fmla="*/ 130449 h 130448"/>
                        <a:gd name="connsiteX4" fmla="*/ 0 w 107762"/>
                        <a:gd name="connsiteY4" fmla="*/ 63636 h 130448"/>
                        <a:gd name="connsiteX5" fmla="*/ 0 w 107762"/>
                        <a:gd name="connsiteY5" fmla="*/ 61141 h 130448"/>
                        <a:gd name="connsiteX6" fmla="*/ 18263 w 107762"/>
                        <a:gd name="connsiteY6" fmla="*/ 0 h 130448"/>
                        <a:gd name="connsiteX7" fmla="*/ 97383 w 107762"/>
                        <a:gd name="connsiteY7" fmla="*/ 0 h 130448"/>
                        <a:gd name="connsiteX8" fmla="*/ 107762 w 107762"/>
                        <a:gd name="connsiteY8" fmla="*/ 10379 h 130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07762" h="130448">
                          <a:moveTo>
                            <a:pt x="107762" y="10379"/>
                          </a:moveTo>
                          <a:lnTo>
                            <a:pt x="107762" y="120070"/>
                          </a:lnTo>
                          <a:cubicBezTo>
                            <a:pt x="107719" y="125785"/>
                            <a:pt x="103097" y="130406"/>
                            <a:pt x="97383" y="130449"/>
                          </a:cubicBezTo>
                          <a:lnTo>
                            <a:pt x="22233" y="130449"/>
                          </a:lnTo>
                          <a:cubicBezTo>
                            <a:pt x="7783" y="111173"/>
                            <a:pt x="-19" y="87728"/>
                            <a:pt x="0" y="63636"/>
                          </a:cubicBezTo>
                          <a:lnTo>
                            <a:pt x="0" y="61141"/>
                          </a:lnTo>
                          <a:cubicBezTo>
                            <a:pt x="-33" y="39412"/>
                            <a:pt x="6317" y="18151"/>
                            <a:pt x="18263" y="0"/>
                          </a:cubicBezTo>
                          <a:lnTo>
                            <a:pt x="97383" y="0"/>
                          </a:lnTo>
                          <a:cubicBezTo>
                            <a:pt x="103097" y="43"/>
                            <a:pt x="107719" y="4665"/>
                            <a:pt x="107762" y="10379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20000"/>
                      </a:srgbClr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25" name="자유형: 도형 324">
                      <a:extLst>
                        <a:ext uri="{FF2B5EF4-FFF2-40B4-BE49-F238E27FC236}">
                          <a16:creationId xmlns:a16="http://schemas.microsoft.com/office/drawing/2014/main" id="{AF8392FC-DAD2-23BB-70A7-457F1B3EF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277" y="4749343"/>
                      <a:ext cx="124777" cy="124777"/>
                    </a:xfrm>
                    <a:custGeom>
                      <a:avLst/>
                      <a:gdLst>
                        <a:gd name="connsiteX0" fmla="*/ 10396 w 124777"/>
                        <a:gd name="connsiteY0" fmla="*/ 0 h 124777"/>
                        <a:gd name="connsiteX1" fmla="*/ 114381 w 124777"/>
                        <a:gd name="connsiteY1" fmla="*/ 0 h 124777"/>
                        <a:gd name="connsiteX2" fmla="*/ 124777 w 124777"/>
                        <a:gd name="connsiteY2" fmla="*/ 10396 h 124777"/>
                        <a:gd name="connsiteX3" fmla="*/ 124777 w 124777"/>
                        <a:gd name="connsiteY3" fmla="*/ 114382 h 124777"/>
                        <a:gd name="connsiteX4" fmla="*/ 114381 w 124777"/>
                        <a:gd name="connsiteY4" fmla="*/ 124777 h 124777"/>
                        <a:gd name="connsiteX5" fmla="*/ 10396 w 124777"/>
                        <a:gd name="connsiteY5" fmla="*/ 124777 h 124777"/>
                        <a:gd name="connsiteX6" fmla="*/ 0 w 124777"/>
                        <a:gd name="connsiteY6" fmla="*/ 114382 h 124777"/>
                        <a:gd name="connsiteX7" fmla="*/ 0 w 124777"/>
                        <a:gd name="connsiteY7" fmla="*/ 10396 h 124777"/>
                        <a:gd name="connsiteX8" fmla="*/ 10396 w 124777"/>
                        <a:gd name="connsiteY8" fmla="*/ 0 h 124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4777" h="124777">
                          <a:moveTo>
                            <a:pt x="10396" y="0"/>
                          </a:moveTo>
                          <a:lnTo>
                            <a:pt x="114381" y="0"/>
                          </a:lnTo>
                          <a:cubicBezTo>
                            <a:pt x="120123" y="0"/>
                            <a:pt x="124777" y="4655"/>
                            <a:pt x="124777" y="10396"/>
                          </a:cubicBezTo>
                          <a:lnTo>
                            <a:pt x="124777" y="114382"/>
                          </a:lnTo>
                          <a:cubicBezTo>
                            <a:pt x="124777" y="120123"/>
                            <a:pt x="120122" y="124777"/>
                            <a:pt x="114381" y="124777"/>
                          </a:cubicBezTo>
                          <a:lnTo>
                            <a:pt x="10396" y="124777"/>
                          </a:lnTo>
                          <a:cubicBezTo>
                            <a:pt x="4655" y="124777"/>
                            <a:pt x="0" y="120123"/>
                            <a:pt x="0" y="114382"/>
                          </a:cubicBezTo>
                          <a:lnTo>
                            <a:pt x="0" y="10396"/>
                          </a:lnTo>
                          <a:cubicBezTo>
                            <a:pt x="0" y="4655"/>
                            <a:pt x="4655" y="0"/>
                            <a:pt x="10396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CA4C28"/>
                        </a:gs>
                        <a:gs pos="50000">
                          <a:srgbClr val="C5401E"/>
                        </a:gs>
                        <a:gs pos="100000">
                          <a:srgbClr val="B62F14"/>
                        </a:gs>
                      </a:gsLst>
                      <a:lin ang="3599918" scaled="1"/>
                    </a:gra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26" name="자유형: 도형 325">
                      <a:extLst>
                        <a:ext uri="{FF2B5EF4-FFF2-40B4-BE49-F238E27FC236}">
                          <a16:creationId xmlns:a16="http://schemas.microsoft.com/office/drawing/2014/main" id="{2F5F8A85-D4CD-A341-1505-DF9264049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3343" y="4777007"/>
                      <a:ext cx="53019" cy="69203"/>
                    </a:xfrm>
                    <a:custGeom>
                      <a:avLst/>
                      <a:gdLst>
                        <a:gd name="connsiteX0" fmla="*/ 27457 w 53019"/>
                        <a:gd name="connsiteY0" fmla="*/ 65 h 69203"/>
                        <a:gd name="connsiteX1" fmla="*/ 46389 w 53019"/>
                        <a:gd name="connsiteY1" fmla="*/ 5612 h 69203"/>
                        <a:gd name="connsiteX2" fmla="*/ 52979 w 53019"/>
                        <a:gd name="connsiteY2" fmla="*/ 21680 h 69203"/>
                        <a:gd name="connsiteX3" fmla="*/ 49729 w 53019"/>
                        <a:gd name="connsiteY3" fmla="*/ 33687 h 69203"/>
                        <a:gd name="connsiteX4" fmla="*/ 40502 w 53019"/>
                        <a:gd name="connsiteY4" fmla="*/ 41843 h 69203"/>
                        <a:gd name="connsiteX5" fmla="*/ 26623 w 53019"/>
                        <a:gd name="connsiteY5" fmla="*/ 44758 h 69203"/>
                        <a:gd name="connsiteX6" fmla="*/ 13470 w 53019"/>
                        <a:gd name="connsiteY6" fmla="*/ 44758 h 69203"/>
                        <a:gd name="connsiteX7" fmla="*/ 13470 w 53019"/>
                        <a:gd name="connsiteY7" fmla="*/ 69203 h 69203"/>
                        <a:gd name="connsiteX8" fmla="*/ 0 w 53019"/>
                        <a:gd name="connsiteY8" fmla="*/ 69203 h 69203"/>
                        <a:gd name="connsiteX9" fmla="*/ 0 w 53019"/>
                        <a:gd name="connsiteY9" fmla="*/ 65 h 69203"/>
                        <a:gd name="connsiteX10" fmla="*/ 27457 w 53019"/>
                        <a:gd name="connsiteY10" fmla="*/ 65 h 69203"/>
                        <a:gd name="connsiteX11" fmla="*/ 13459 w 53019"/>
                        <a:gd name="connsiteY11" fmla="*/ 34197 h 69203"/>
                        <a:gd name="connsiteX12" fmla="*/ 25052 w 53019"/>
                        <a:gd name="connsiteY12" fmla="*/ 34197 h 69203"/>
                        <a:gd name="connsiteX13" fmla="*/ 35301 w 53019"/>
                        <a:gd name="connsiteY13" fmla="*/ 31140 h 69203"/>
                        <a:gd name="connsiteX14" fmla="*/ 38766 w 53019"/>
                        <a:gd name="connsiteY14" fmla="*/ 22196 h 69203"/>
                        <a:gd name="connsiteX15" fmla="*/ 25483 w 53019"/>
                        <a:gd name="connsiteY15" fmla="*/ 10767 h 69203"/>
                        <a:gd name="connsiteX16" fmla="*/ 13459 w 53019"/>
                        <a:gd name="connsiteY16" fmla="*/ 10767 h 69203"/>
                        <a:gd name="connsiteX17" fmla="*/ 13459 w 53019"/>
                        <a:gd name="connsiteY17" fmla="*/ 34197 h 69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3019" h="69203">
                          <a:moveTo>
                            <a:pt x="27457" y="65"/>
                          </a:moveTo>
                          <a:cubicBezTo>
                            <a:pt x="34226" y="-392"/>
                            <a:pt x="40937" y="1574"/>
                            <a:pt x="46389" y="5612"/>
                          </a:cubicBezTo>
                          <a:cubicBezTo>
                            <a:pt x="50936" y="9672"/>
                            <a:pt x="53366" y="15596"/>
                            <a:pt x="52979" y="21680"/>
                          </a:cubicBezTo>
                          <a:cubicBezTo>
                            <a:pt x="53054" y="25909"/>
                            <a:pt x="51927" y="30072"/>
                            <a:pt x="49729" y="33687"/>
                          </a:cubicBezTo>
                          <a:cubicBezTo>
                            <a:pt x="47505" y="37239"/>
                            <a:pt x="44300" y="40071"/>
                            <a:pt x="40502" y="41843"/>
                          </a:cubicBezTo>
                          <a:cubicBezTo>
                            <a:pt x="36159" y="43862"/>
                            <a:pt x="31411" y="44860"/>
                            <a:pt x="26623" y="44758"/>
                          </a:cubicBezTo>
                          <a:lnTo>
                            <a:pt x="13470" y="44758"/>
                          </a:lnTo>
                          <a:lnTo>
                            <a:pt x="13470" y="69203"/>
                          </a:lnTo>
                          <a:lnTo>
                            <a:pt x="0" y="69203"/>
                          </a:lnTo>
                          <a:lnTo>
                            <a:pt x="0" y="65"/>
                          </a:lnTo>
                          <a:lnTo>
                            <a:pt x="27457" y="65"/>
                          </a:lnTo>
                          <a:close/>
                          <a:moveTo>
                            <a:pt x="13459" y="34197"/>
                          </a:moveTo>
                          <a:lnTo>
                            <a:pt x="25052" y="34197"/>
                          </a:lnTo>
                          <a:cubicBezTo>
                            <a:pt x="28727" y="34467"/>
                            <a:pt x="32374" y="33379"/>
                            <a:pt x="35301" y="31140"/>
                          </a:cubicBezTo>
                          <a:cubicBezTo>
                            <a:pt x="37722" y="28818"/>
                            <a:pt x="38990" y="25543"/>
                            <a:pt x="38766" y="22196"/>
                          </a:cubicBezTo>
                          <a:cubicBezTo>
                            <a:pt x="38766" y="14577"/>
                            <a:pt x="34338" y="10767"/>
                            <a:pt x="25483" y="10767"/>
                          </a:cubicBezTo>
                          <a:lnTo>
                            <a:pt x="13459" y="10767"/>
                          </a:lnTo>
                          <a:lnTo>
                            <a:pt x="13459" y="341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</p:grpSp>
            </p:grpSp>
            <p:sp>
              <p:nvSpPr>
                <p:cNvPr id="25" name="직사각형 24">
                  <a:hlinkClick r:id="rId2" tooltip="문서 열기"/>
                  <a:extLst>
                    <a:ext uri="{FF2B5EF4-FFF2-40B4-BE49-F238E27FC236}">
                      <a16:creationId xmlns:a16="http://schemas.microsoft.com/office/drawing/2014/main" id="{E9760C3A-A7DF-27A7-A880-CDA7D741BEF7}"/>
                    </a:ext>
                  </a:extLst>
                </p:cNvPr>
                <p:cNvSpPr/>
                <p:nvPr/>
              </p:nvSpPr>
              <p:spPr>
                <a:xfrm>
                  <a:off x="9624636" y="914326"/>
                  <a:ext cx="2376000" cy="23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/>
                </a:p>
              </p:txBody>
            </p:sp>
          </p:grpSp>
          <p:grpSp>
            <p:nvGrpSpPr>
              <p:cNvPr id="384" name="그룹 383">
                <a:extLst>
                  <a:ext uri="{FF2B5EF4-FFF2-40B4-BE49-F238E27FC236}">
                    <a16:creationId xmlns:a16="http://schemas.microsoft.com/office/drawing/2014/main" id="{F4BFB613-BC23-4A5E-5534-D49DED1081C5}"/>
                  </a:ext>
                </a:extLst>
              </p:cNvPr>
              <p:cNvGrpSpPr/>
              <p:nvPr/>
            </p:nvGrpSpPr>
            <p:grpSpPr>
              <a:xfrm>
                <a:off x="9624636" y="538432"/>
                <a:ext cx="2376000" cy="234000"/>
                <a:chOff x="9624636" y="494459"/>
                <a:chExt cx="2376000" cy="234000"/>
              </a:xfrm>
            </p:grpSpPr>
            <p:grpSp>
              <p:nvGrpSpPr>
                <p:cNvPr id="378" name="그룹 377">
                  <a:extLst>
                    <a:ext uri="{FF2B5EF4-FFF2-40B4-BE49-F238E27FC236}">
                      <a16:creationId xmlns:a16="http://schemas.microsoft.com/office/drawing/2014/main" id="{32B67996-1C99-5CCE-CFC8-ABDE0CE770A4}"/>
                    </a:ext>
                  </a:extLst>
                </p:cNvPr>
                <p:cNvGrpSpPr/>
                <p:nvPr/>
              </p:nvGrpSpPr>
              <p:grpSpPr>
                <a:xfrm>
                  <a:off x="9624636" y="494459"/>
                  <a:ext cx="2375276" cy="234000"/>
                  <a:chOff x="9698771" y="973255"/>
                  <a:chExt cx="2375276" cy="234000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F93F6B-40E4-179E-0253-000A4773B98E}"/>
                      </a:ext>
                    </a:extLst>
                  </p:cNvPr>
                  <p:cNvSpPr txBox="1"/>
                  <p:nvPr/>
                </p:nvSpPr>
                <p:spPr>
                  <a:xfrm>
                    <a:off x="10004570" y="1053367"/>
                    <a:ext cx="2069477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r>
                      <a:rPr lang="en-US" altLang="ko-KR" sz="10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10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난무 스킬</a:t>
                    </a:r>
                    <a:r>
                      <a:rPr lang="en-US" altLang="ko-KR" sz="10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</a:t>
                    </a:r>
                    <a:r>
                      <a:rPr lang="ko-KR" altLang="en-US" sz="10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청룡진</a:t>
                    </a:r>
                    <a:r>
                      <a:rPr lang="en-US" altLang="ko-KR" sz="10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.pptx (Google Drive)</a:t>
                    </a:r>
                    <a:endParaRPr lang="ko-KR" altLang="en-US" sz="11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307" name="그룹 306">
                    <a:extLst>
                      <a:ext uri="{FF2B5EF4-FFF2-40B4-BE49-F238E27FC236}">
                        <a16:creationId xmlns:a16="http://schemas.microsoft.com/office/drawing/2014/main" id="{B08231C0-C0D7-5B67-58BB-06111EBF7F5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9698771" y="973255"/>
                    <a:ext cx="251550" cy="234000"/>
                    <a:chOff x="1617277" y="4698298"/>
                    <a:chExt cx="243882" cy="226868"/>
                  </a:xfrm>
                </p:grpSpPr>
                <p:sp>
                  <p:nvSpPr>
                    <p:cNvPr id="308" name="자유형: 도형 307">
                      <a:extLst>
                        <a:ext uri="{FF2B5EF4-FFF2-40B4-BE49-F238E27FC236}">
                          <a16:creationId xmlns:a16="http://schemas.microsoft.com/office/drawing/2014/main" id="{ED98F6D7-970B-04D5-D418-7306114A8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2" y="4698298"/>
                      <a:ext cx="130448" cy="124777"/>
                    </a:xfrm>
                    <a:custGeom>
                      <a:avLst/>
                      <a:gdLst>
                        <a:gd name="connsiteX0" fmla="*/ 130449 w 130448"/>
                        <a:gd name="connsiteY0" fmla="*/ 124777 h 124777"/>
                        <a:gd name="connsiteX1" fmla="*/ 113434 w 130448"/>
                        <a:gd name="connsiteY1" fmla="*/ 0 h 124777"/>
                        <a:gd name="connsiteX2" fmla="*/ 112164 w 130448"/>
                        <a:gd name="connsiteY2" fmla="*/ 0 h 124777"/>
                        <a:gd name="connsiteX3" fmla="*/ 0 w 130448"/>
                        <a:gd name="connsiteY3" fmla="*/ 112163 h 124777"/>
                        <a:gd name="connsiteX4" fmla="*/ 0 w 130448"/>
                        <a:gd name="connsiteY4" fmla="*/ 113434 h 124777"/>
                        <a:gd name="connsiteX5" fmla="*/ 130449 w 130448"/>
                        <a:gd name="connsiteY5" fmla="*/ 124777 h 124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0448" h="124777">
                          <a:moveTo>
                            <a:pt x="130449" y="124777"/>
                          </a:moveTo>
                          <a:lnTo>
                            <a:pt x="113434" y="0"/>
                          </a:lnTo>
                          <a:lnTo>
                            <a:pt x="112164" y="0"/>
                          </a:lnTo>
                          <a:cubicBezTo>
                            <a:pt x="50292" y="181"/>
                            <a:pt x="181" y="50292"/>
                            <a:pt x="0" y="112163"/>
                          </a:cubicBezTo>
                          <a:lnTo>
                            <a:pt x="0" y="113434"/>
                          </a:lnTo>
                          <a:lnTo>
                            <a:pt x="130449" y="124777"/>
                          </a:lnTo>
                          <a:close/>
                        </a:path>
                      </a:pathLst>
                    </a:custGeom>
                    <a:solidFill>
                      <a:srgbClr val="ED6C47"/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09" name="자유형: 도형 308">
                      <a:extLst>
                        <a:ext uri="{FF2B5EF4-FFF2-40B4-BE49-F238E27FC236}">
                          <a16:creationId xmlns:a16="http://schemas.microsoft.com/office/drawing/2014/main" id="{D74A4B0E-14D2-3434-DEEE-E1655769B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7725" y="4698298"/>
                      <a:ext cx="113433" cy="136120"/>
                    </a:xfrm>
                    <a:custGeom>
                      <a:avLst/>
                      <a:gdLst>
                        <a:gd name="connsiteX0" fmla="*/ 1270 w 113433"/>
                        <a:gd name="connsiteY0" fmla="*/ 0 h 136120"/>
                        <a:gd name="connsiteX1" fmla="*/ 0 w 113433"/>
                        <a:gd name="connsiteY1" fmla="*/ 0 h 136120"/>
                        <a:gd name="connsiteX2" fmla="*/ 0 w 113433"/>
                        <a:gd name="connsiteY2" fmla="*/ 113434 h 136120"/>
                        <a:gd name="connsiteX3" fmla="*/ 56717 w 113433"/>
                        <a:gd name="connsiteY3" fmla="*/ 136121 h 136120"/>
                        <a:gd name="connsiteX4" fmla="*/ 113434 w 113433"/>
                        <a:gd name="connsiteY4" fmla="*/ 113434 h 136120"/>
                        <a:gd name="connsiteX5" fmla="*/ 113434 w 113433"/>
                        <a:gd name="connsiteY5" fmla="*/ 112163 h 136120"/>
                        <a:gd name="connsiteX6" fmla="*/ 1270 w 113433"/>
                        <a:gd name="connsiteY6" fmla="*/ 0 h 1361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3433" h="136120">
                          <a:moveTo>
                            <a:pt x="1270" y="0"/>
                          </a:moveTo>
                          <a:lnTo>
                            <a:pt x="0" y="0"/>
                          </a:lnTo>
                          <a:lnTo>
                            <a:pt x="0" y="113434"/>
                          </a:lnTo>
                          <a:lnTo>
                            <a:pt x="56717" y="136121"/>
                          </a:lnTo>
                          <a:lnTo>
                            <a:pt x="113434" y="113434"/>
                          </a:lnTo>
                          <a:lnTo>
                            <a:pt x="113434" y="112163"/>
                          </a:lnTo>
                          <a:cubicBezTo>
                            <a:pt x="113253" y="50292"/>
                            <a:pt x="63142" y="181"/>
                            <a:pt x="1270" y="0"/>
                          </a:cubicBezTo>
                          <a:close/>
                        </a:path>
                      </a:pathLst>
                    </a:custGeom>
                    <a:solidFill>
                      <a:srgbClr val="FF8F6B"/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 dirty="0"/>
                    </a:p>
                  </p:txBody>
                </p:sp>
                <p:sp>
                  <p:nvSpPr>
                    <p:cNvPr id="310" name="자유형: 도형 309">
                      <a:extLst>
                        <a:ext uri="{FF2B5EF4-FFF2-40B4-BE49-F238E27FC236}">
                          <a16:creationId xmlns:a16="http://schemas.microsoft.com/office/drawing/2014/main" id="{9768B179-79E3-7A76-E9C1-3A5A97A03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2" y="4811732"/>
                      <a:ext cx="226867" cy="113434"/>
                    </a:xfrm>
                    <a:custGeom>
                      <a:avLst/>
                      <a:gdLst>
                        <a:gd name="connsiteX0" fmla="*/ 226868 w 226867"/>
                        <a:gd name="connsiteY0" fmla="*/ 0 h 113434"/>
                        <a:gd name="connsiteX1" fmla="*/ 226868 w 226867"/>
                        <a:gd name="connsiteY1" fmla="*/ 1248 h 113434"/>
                        <a:gd name="connsiteX2" fmla="*/ 114681 w 226867"/>
                        <a:gd name="connsiteY2" fmla="*/ 113434 h 113434"/>
                        <a:gd name="connsiteX3" fmla="*/ 112186 w 226867"/>
                        <a:gd name="connsiteY3" fmla="*/ 113434 h 113434"/>
                        <a:gd name="connsiteX4" fmla="*/ 0 w 226867"/>
                        <a:gd name="connsiteY4" fmla="*/ 1248 h 113434"/>
                        <a:gd name="connsiteX5" fmla="*/ 0 w 226867"/>
                        <a:gd name="connsiteY5" fmla="*/ 0 h 113434"/>
                        <a:gd name="connsiteX6" fmla="*/ 226868 w 226867"/>
                        <a:gd name="connsiteY6" fmla="*/ 0 h 113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6867" h="113434">
                          <a:moveTo>
                            <a:pt x="226868" y="0"/>
                          </a:moveTo>
                          <a:lnTo>
                            <a:pt x="226868" y="1248"/>
                          </a:lnTo>
                          <a:cubicBezTo>
                            <a:pt x="226690" y="63133"/>
                            <a:pt x="176567" y="113256"/>
                            <a:pt x="114681" y="113434"/>
                          </a:cubicBezTo>
                          <a:lnTo>
                            <a:pt x="112186" y="113434"/>
                          </a:lnTo>
                          <a:cubicBezTo>
                            <a:pt x="50301" y="113256"/>
                            <a:pt x="178" y="63133"/>
                            <a:pt x="0" y="1248"/>
                          </a:cubicBezTo>
                          <a:lnTo>
                            <a:pt x="0" y="0"/>
                          </a:lnTo>
                          <a:lnTo>
                            <a:pt x="226868" y="0"/>
                          </a:lnTo>
                          <a:close/>
                        </a:path>
                      </a:pathLst>
                    </a:custGeom>
                    <a:solidFill>
                      <a:srgbClr val="D35230"/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11" name="자유형: 도형 310">
                      <a:extLst>
                        <a:ext uri="{FF2B5EF4-FFF2-40B4-BE49-F238E27FC236}">
                          <a16:creationId xmlns:a16="http://schemas.microsoft.com/office/drawing/2014/main" id="{77DE6A31-5CB3-DDC6-8261-0C61FBA1F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1" y="4743671"/>
                      <a:ext cx="119105" cy="141792"/>
                    </a:xfrm>
                    <a:custGeom>
                      <a:avLst/>
                      <a:gdLst>
                        <a:gd name="connsiteX0" fmla="*/ 119106 w 119105"/>
                        <a:gd name="connsiteY0" fmla="*/ 10379 h 141792"/>
                        <a:gd name="connsiteX1" fmla="*/ 119106 w 119105"/>
                        <a:gd name="connsiteY1" fmla="*/ 131413 h 141792"/>
                        <a:gd name="connsiteX2" fmla="*/ 112640 w 119105"/>
                        <a:gd name="connsiteY2" fmla="*/ 140999 h 141792"/>
                        <a:gd name="connsiteX3" fmla="*/ 108726 w 119105"/>
                        <a:gd name="connsiteY3" fmla="*/ 141793 h 141792"/>
                        <a:gd name="connsiteX4" fmla="*/ 26771 w 119105"/>
                        <a:gd name="connsiteY4" fmla="*/ 141793 h 141792"/>
                        <a:gd name="connsiteX5" fmla="*/ 22233 w 119105"/>
                        <a:gd name="connsiteY5" fmla="*/ 136121 h 141792"/>
                        <a:gd name="connsiteX6" fmla="*/ 0 w 119105"/>
                        <a:gd name="connsiteY6" fmla="*/ 69308 h 141792"/>
                        <a:gd name="connsiteX7" fmla="*/ 0 w 119105"/>
                        <a:gd name="connsiteY7" fmla="*/ 66813 h 141792"/>
                        <a:gd name="connsiteX8" fmla="*/ 18263 w 119105"/>
                        <a:gd name="connsiteY8" fmla="*/ 5672 h 141792"/>
                        <a:gd name="connsiteX9" fmla="*/ 22233 w 119105"/>
                        <a:gd name="connsiteY9" fmla="*/ 0 h 141792"/>
                        <a:gd name="connsiteX10" fmla="*/ 108726 w 119105"/>
                        <a:gd name="connsiteY10" fmla="*/ 0 h 141792"/>
                        <a:gd name="connsiteX11" fmla="*/ 119106 w 119105"/>
                        <a:gd name="connsiteY11" fmla="*/ 10379 h 1417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9105" h="141792">
                          <a:moveTo>
                            <a:pt x="119106" y="10379"/>
                          </a:moveTo>
                          <a:lnTo>
                            <a:pt x="119106" y="131413"/>
                          </a:lnTo>
                          <a:cubicBezTo>
                            <a:pt x="119078" y="135619"/>
                            <a:pt x="116528" y="139397"/>
                            <a:pt x="112640" y="140999"/>
                          </a:cubicBezTo>
                          <a:cubicBezTo>
                            <a:pt x="111402" y="141522"/>
                            <a:pt x="110070" y="141793"/>
                            <a:pt x="108726" y="141793"/>
                          </a:cubicBezTo>
                          <a:lnTo>
                            <a:pt x="26771" y="141793"/>
                          </a:lnTo>
                          <a:cubicBezTo>
                            <a:pt x="25182" y="139977"/>
                            <a:pt x="23651" y="138049"/>
                            <a:pt x="22233" y="136121"/>
                          </a:cubicBezTo>
                          <a:cubicBezTo>
                            <a:pt x="7783" y="116845"/>
                            <a:pt x="-19" y="93398"/>
                            <a:pt x="0" y="69308"/>
                          </a:cubicBezTo>
                          <a:lnTo>
                            <a:pt x="0" y="66813"/>
                          </a:lnTo>
                          <a:cubicBezTo>
                            <a:pt x="-33" y="45083"/>
                            <a:pt x="6317" y="23823"/>
                            <a:pt x="18263" y="5672"/>
                          </a:cubicBezTo>
                          <a:cubicBezTo>
                            <a:pt x="19511" y="3743"/>
                            <a:pt x="20815" y="1815"/>
                            <a:pt x="22233" y="0"/>
                          </a:cubicBezTo>
                          <a:lnTo>
                            <a:pt x="108726" y="0"/>
                          </a:lnTo>
                          <a:cubicBezTo>
                            <a:pt x="114441" y="43"/>
                            <a:pt x="119062" y="4665"/>
                            <a:pt x="119106" y="10379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12" name="자유형: 도형 311">
                      <a:extLst>
                        <a:ext uri="{FF2B5EF4-FFF2-40B4-BE49-F238E27FC236}">
                          <a16:creationId xmlns:a16="http://schemas.microsoft.com/office/drawing/2014/main" id="{6168F288-0BB6-0FAD-1199-516C21CDF8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1" y="4749343"/>
                      <a:ext cx="113434" cy="141792"/>
                    </a:xfrm>
                    <a:custGeom>
                      <a:avLst/>
                      <a:gdLst>
                        <a:gd name="connsiteX0" fmla="*/ 113434 w 113434"/>
                        <a:gd name="connsiteY0" fmla="*/ 10379 h 141792"/>
                        <a:gd name="connsiteX1" fmla="*/ 113434 w 113434"/>
                        <a:gd name="connsiteY1" fmla="*/ 131413 h 141792"/>
                        <a:gd name="connsiteX2" fmla="*/ 112640 w 113434"/>
                        <a:gd name="connsiteY2" fmla="*/ 135327 h 141792"/>
                        <a:gd name="connsiteX3" fmla="*/ 103055 w 113434"/>
                        <a:gd name="connsiteY3" fmla="*/ 141793 h 141792"/>
                        <a:gd name="connsiteX4" fmla="*/ 31932 w 113434"/>
                        <a:gd name="connsiteY4" fmla="*/ 141793 h 141792"/>
                        <a:gd name="connsiteX5" fmla="*/ 26771 w 113434"/>
                        <a:gd name="connsiteY5" fmla="*/ 136121 h 141792"/>
                        <a:gd name="connsiteX6" fmla="*/ 22233 w 113434"/>
                        <a:gd name="connsiteY6" fmla="*/ 130449 h 141792"/>
                        <a:gd name="connsiteX7" fmla="*/ 0 w 113434"/>
                        <a:gd name="connsiteY7" fmla="*/ 63636 h 141792"/>
                        <a:gd name="connsiteX8" fmla="*/ 0 w 113434"/>
                        <a:gd name="connsiteY8" fmla="*/ 61141 h 141792"/>
                        <a:gd name="connsiteX9" fmla="*/ 18263 w 113434"/>
                        <a:gd name="connsiteY9" fmla="*/ 0 h 141792"/>
                        <a:gd name="connsiteX10" fmla="*/ 103055 w 113434"/>
                        <a:gd name="connsiteY10" fmla="*/ 0 h 141792"/>
                        <a:gd name="connsiteX11" fmla="*/ 113434 w 113434"/>
                        <a:gd name="connsiteY11" fmla="*/ 10379 h 1417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3434" h="141792">
                          <a:moveTo>
                            <a:pt x="113434" y="10379"/>
                          </a:moveTo>
                          <a:lnTo>
                            <a:pt x="113434" y="131413"/>
                          </a:lnTo>
                          <a:cubicBezTo>
                            <a:pt x="113434" y="132757"/>
                            <a:pt x="113163" y="134088"/>
                            <a:pt x="112640" y="135327"/>
                          </a:cubicBezTo>
                          <a:cubicBezTo>
                            <a:pt x="111038" y="139215"/>
                            <a:pt x="107260" y="141765"/>
                            <a:pt x="103055" y="141793"/>
                          </a:cubicBezTo>
                          <a:lnTo>
                            <a:pt x="31932" y="141793"/>
                          </a:lnTo>
                          <a:cubicBezTo>
                            <a:pt x="30137" y="139971"/>
                            <a:pt x="28415" y="138078"/>
                            <a:pt x="26771" y="136121"/>
                          </a:cubicBezTo>
                          <a:cubicBezTo>
                            <a:pt x="25182" y="134306"/>
                            <a:pt x="23651" y="132377"/>
                            <a:pt x="22233" y="130449"/>
                          </a:cubicBezTo>
                          <a:cubicBezTo>
                            <a:pt x="7783" y="111173"/>
                            <a:pt x="-19" y="87727"/>
                            <a:pt x="0" y="63636"/>
                          </a:cubicBezTo>
                          <a:lnTo>
                            <a:pt x="0" y="61141"/>
                          </a:lnTo>
                          <a:cubicBezTo>
                            <a:pt x="-33" y="39412"/>
                            <a:pt x="6317" y="18151"/>
                            <a:pt x="18263" y="0"/>
                          </a:cubicBezTo>
                          <a:lnTo>
                            <a:pt x="103055" y="0"/>
                          </a:lnTo>
                          <a:cubicBezTo>
                            <a:pt x="108769" y="43"/>
                            <a:pt x="113391" y="4665"/>
                            <a:pt x="113434" y="10379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20000"/>
                      </a:srgbClr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13" name="자유형: 도형 312">
                      <a:extLst>
                        <a:ext uri="{FF2B5EF4-FFF2-40B4-BE49-F238E27FC236}">
                          <a16:creationId xmlns:a16="http://schemas.microsoft.com/office/drawing/2014/main" id="{B289E94C-540C-0A46-9AC2-944A76C177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1" y="4749343"/>
                      <a:ext cx="113433" cy="130448"/>
                    </a:xfrm>
                    <a:custGeom>
                      <a:avLst/>
                      <a:gdLst>
                        <a:gd name="connsiteX0" fmla="*/ 113434 w 113433"/>
                        <a:gd name="connsiteY0" fmla="*/ 10379 h 130448"/>
                        <a:gd name="connsiteX1" fmla="*/ 113434 w 113433"/>
                        <a:gd name="connsiteY1" fmla="*/ 120070 h 130448"/>
                        <a:gd name="connsiteX2" fmla="*/ 103055 w 113433"/>
                        <a:gd name="connsiteY2" fmla="*/ 130449 h 130448"/>
                        <a:gd name="connsiteX3" fmla="*/ 22233 w 113433"/>
                        <a:gd name="connsiteY3" fmla="*/ 130449 h 130448"/>
                        <a:gd name="connsiteX4" fmla="*/ 0 w 113433"/>
                        <a:gd name="connsiteY4" fmla="*/ 63636 h 130448"/>
                        <a:gd name="connsiteX5" fmla="*/ 0 w 113433"/>
                        <a:gd name="connsiteY5" fmla="*/ 61141 h 130448"/>
                        <a:gd name="connsiteX6" fmla="*/ 18263 w 113433"/>
                        <a:gd name="connsiteY6" fmla="*/ 0 h 130448"/>
                        <a:gd name="connsiteX7" fmla="*/ 103055 w 113433"/>
                        <a:gd name="connsiteY7" fmla="*/ 0 h 130448"/>
                        <a:gd name="connsiteX8" fmla="*/ 113434 w 113433"/>
                        <a:gd name="connsiteY8" fmla="*/ 10379 h 130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3433" h="130448">
                          <a:moveTo>
                            <a:pt x="113434" y="10379"/>
                          </a:moveTo>
                          <a:lnTo>
                            <a:pt x="113434" y="120070"/>
                          </a:lnTo>
                          <a:cubicBezTo>
                            <a:pt x="113391" y="125785"/>
                            <a:pt x="108769" y="130406"/>
                            <a:pt x="103055" y="130449"/>
                          </a:cubicBezTo>
                          <a:lnTo>
                            <a:pt x="22233" y="130449"/>
                          </a:lnTo>
                          <a:cubicBezTo>
                            <a:pt x="7783" y="111173"/>
                            <a:pt x="-19" y="87728"/>
                            <a:pt x="0" y="63636"/>
                          </a:cubicBezTo>
                          <a:lnTo>
                            <a:pt x="0" y="61141"/>
                          </a:lnTo>
                          <a:cubicBezTo>
                            <a:pt x="-33" y="39412"/>
                            <a:pt x="6317" y="18151"/>
                            <a:pt x="18263" y="0"/>
                          </a:cubicBezTo>
                          <a:lnTo>
                            <a:pt x="103055" y="0"/>
                          </a:lnTo>
                          <a:cubicBezTo>
                            <a:pt x="108769" y="43"/>
                            <a:pt x="113391" y="4665"/>
                            <a:pt x="113434" y="10379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20000"/>
                      </a:srgbClr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14" name="자유형: 도형 313">
                      <a:extLst>
                        <a:ext uri="{FF2B5EF4-FFF2-40B4-BE49-F238E27FC236}">
                          <a16:creationId xmlns:a16="http://schemas.microsoft.com/office/drawing/2014/main" id="{233DE539-0CBE-F2D7-D8B8-47F8CC8FC1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4291" y="4749343"/>
                      <a:ext cx="107762" cy="130448"/>
                    </a:xfrm>
                    <a:custGeom>
                      <a:avLst/>
                      <a:gdLst>
                        <a:gd name="connsiteX0" fmla="*/ 107762 w 107762"/>
                        <a:gd name="connsiteY0" fmla="*/ 10379 h 130448"/>
                        <a:gd name="connsiteX1" fmla="*/ 107762 w 107762"/>
                        <a:gd name="connsiteY1" fmla="*/ 120070 h 130448"/>
                        <a:gd name="connsiteX2" fmla="*/ 97383 w 107762"/>
                        <a:gd name="connsiteY2" fmla="*/ 130449 h 130448"/>
                        <a:gd name="connsiteX3" fmla="*/ 22233 w 107762"/>
                        <a:gd name="connsiteY3" fmla="*/ 130449 h 130448"/>
                        <a:gd name="connsiteX4" fmla="*/ 0 w 107762"/>
                        <a:gd name="connsiteY4" fmla="*/ 63636 h 130448"/>
                        <a:gd name="connsiteX5" fmla="*/ 0 w 107762"/>
                        <a:gd name="connsiteY5" fmla="*/ 61141 h 130448"/>
                        <a:gd name="connsiteX6" fmla="*/ 18263 w 107762"/>
                        <a:gd name="connsiteY6" fmla="*/ 0 h 130448"/>
                        <a:gd name="connsiteX7" fmla="*/ 97383 w 107762"/>
                        <a:gd name="connsiteY7" fmla="*/ 0 h 130448"/>
                        <a:gd name="connsiteX8" fmla="*/ 107762 w 107762"/>
                        <a:gd name="connsiteY8" fmla="*/ 10379 h 130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07762" h="130448">
                          <a:moveTo>
                            <a:pt x="107762" y="10379"/>
                          </a:moveTo>
                          <a:lnTo>
                            <a:pt x="107762" y="120070"/>
                          </a:lnTo>
                          <a:cubicBezTo>
                            <a:pt x="107719" y="125785"/>
                            <a:pt x="103097" y="130406"/>
                            <a:pt x="97383" y="130449"/>
                          </a:cubicBezTo>
                          <a:lnTo>
                            <a:pt x="22233" y="130449"/>
                          </a:lnTo>
                          <a:cubicBezTo>
                            <a:pt x="7783" y="111173"/>
                            <a:pt x="-19" y="87728"/>
                            <a:pt x="0" y="63636"/>
                          </a:cubicBezTo>
                          <a:lnTo>
                            <a:pt x="0" y="61141"/>
                          </a:lnTo>
                          <a:cubicBezTo>
                            <a:pt x="-33" y="39412"/>
                            <a:pt x="6317" y="18151"/>
                            <a:pt x="18263" y="0"/>
                          </a:cubicBezTo>
                          <a:lnTo>
                            <a:pt x="97383" y="0"/>
                          </a:lnTo>
                          <a:cubicBezTo>
                            <a:pt x="103097" y="43"/>
                            <a:pt x="107719" y="4665"/>
                            <a:pt x="107762" y="10379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20000"/>
                      </a:srgbClr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15" name="자유형: 도형 314">
                      <a:extLst>
                        <a:ext uri="{FF2B5EF4-FFF2-40B4-BE49-F238E27FC236}">
                          <a16:creationId xmlns:a16="http://schemas.microsoft.com/office/drawing/2014/main" id="{ACA47896-13C7-F952-B30D-DF17D3F238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7277" y="4749343"/>
                      <a:ext cx="124777" cy="124777"/>
                    </a:xfrm>
                    <a:custGeom>
                      <a:avLst/>
                      <a:gdLst>
                        <a:gd name="connsiteX0" fmla="*/ 10396 w 124777"/>
                        <a:gd name="connsiteY0" fmla="*/ 0 h 124777"/>
                        <a:gd name="connsiteX1" fmla="*/ 114381 w 124777"/>
                        <a:gd name="connsiteY1" fmla="*/ 0 h 124777"/>
                        <a:gd name="connsiteX2" fmla="*/ 124777 w 124777"/>
                        <a:gd name="connsiteY2" fmla="*/ 10396 h 124777"/>
                        <a:gd name="connsiteX3" fmla="*/ 124777 w 124777"/>
                        <a:gd name="connsiteY3" fmla="*/ 114382 h 124777"/>
                        <a:gd name="connsiteX4" fmla="*/ 114381 w 124777"/>
                        <a:gd name="connsiteY4" fmla="*/ 124777 h 124777"/>
                        <a:gd name="connsiteX5" fmla="*/ 10396 w 124777"/>
                        <a:gd name="connsiteY5" fmla="*/ 124777 h 124777"/>
                        <a:gd name="connsiteX6" fmla="*/ 0 w 124777"/>
                        <a:gd name="connsiteY6" fmla="*/ 114382 h 124777"/>
                        <a:gd name="connsiteX7" fmla="*/ 0 w 124777"/>
                        <a:gd name="connsiteY7" fmla="*/ 10396 h 124777"/>
                        <a:gd name="connsiteX8" fmla="*/ 10396 w 124777"/>
                        <a:gd name="connsiteY8" fmla="*/ 0 h 124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4777" h="124777">
                          <a:moveTo>
                            <a:pt x="10396" y="0"/>
                          </a:moveTo>
                          <a:lnTo>
                            <a:pt x="114381" y="0"/>
                          </a:lnTo>
                          <a:cubicBezTo>
                            <a:pt x="120123" y="0"/>
                            <a:pt x="124777" y="4655"/>
                            <a:pt x="124777" y="10396"/>
                          </a:cubicBezTo>
                          <a:lnTo>
                            <a:pt x="124777" y="114382"/>
                          </a:lnTo>
                          <a:cubicBezTo>
                            <a:pt x="124777" y="120123"/>
                            <a:pt x="120122" y="124777"/>
                            <a:pt x="114381" y="124777"/>
                          </a:cubicBezTo>
                          <a:lnTo>
                            <a:pt x="10396" y="124777"/>
                          </a:lnTo>
                          <a:cubicBezTo>
                            <a:pt x="4655" y="124777"/>
                            <a:pt x="0" y="120123"/>
                            <a:pt x="0" y="114382"/>
                          </a:cubicBezTo>
                          <a:lnTo>
                            <a:pt x="0" y="10396"/>
                          </a:lnTo>
                          <a:cubicBezTo>
                            <a:pt x="0" y="4655"/>
                            <a:pt x="4655" y="0"/>
                            <a:pt x="10396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CA4C28"/>
                        </a:gs>
                        <a:gs pos="50000">
                          <a:srgbClr val="C5401E"/>
                        </a:gs>
                        <a:gs pos="100000">
                          <a:srgbClr val="B62F14"/>
                        </a:gs>
                      </a:gsLst>
                      <a:lin ang="3599918" scaled="1"/>
                    </a:gra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  <p:sp>
                  <p:nvSpPr>
                    <p:cNvPr id="316" name="자유형: 도형 315">
                      <a:extLst>
                        <a:ext uri="{FF2B5EF4-FFF2-40B4-BE49-F238E27FC236}">
                          <a16:creationId xmlns:a16="http://schemas.microsoft.com/office/drawing/2014/main" id="{D0259FD9-956B-AD04-F6D8-AD1C4464A5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3343" y="4777007"/>
                      <a:ext cx="53019" cy="69203"/>
                    </a:xfrm>
                    <a:custGeom>
                      <a:avLst/>
                      <a:gdLst>
                        <a:gd name="connsiteX0" fmla="*/ 27457 w 53019"/>
                        <a:gd name="connsiteY0" fmla="*/ 65 h 69203"/>
                        <a:gd name="connsiteX1" fmla="*/ 46389 w 53019"/>
                        <a:gd name="connsiteY1" fmla="*/ 5612 h 69203"/>
                        <a:gd name="connsiteX2" fmla="*/ 52979 w 53019"/>
                        <a:gd name="connsiteY2" fmla="*/ 21680 h 69203"/>
                        <a:gd name="connsiteX3" fmla="*/ 49729 w 53019"/>
                        <a:gd name="connsiteY3" fmla="*/ 33687 h 69203"/>
                        <a:gd name="connsiteX4" fmla="*/ 40502 w 53019"/>
                        <a:gd name="connsiteY4" fmla="*/ 41843 h 69203"/>
                        <a:gd name="connsiteX5" fmla="*/ 26623 w 53019"/>
                        <a:gd name="connsiteY5" fmla="*/ 44758 h 69203"/>
                        <a:gd name="connsiteX6" fmla="*/ 13470 w 53019"/>
                        <a:gd name="connsiteY6" fmla="*/ 44758 h 69203"/>
                        <a:gd name="connsiteX7" fmla="*/ 13470 w 53019"/>
                        <a:gd name="connsiteY7" fmla="*/ 69203 h 69203"/>
                        <a:gd name="connsiteX8" fmla="*/ 0 w 53019"/>
                        <a:gd name="connsiteY8" fmla="*/ 69203 h 69203"/>
                        <a:gd name="connsiteX9" fmla="*/ 0 w 53019"/>
                        <a:gd name="connsiteY9" fmla="*/ 65 h 69203"/>
                        <a:gd name="connsiteX10" fmla="*/ 27457 w 53019"/>
                        <a:gd name="connsiteY10" fmla="*/ 65 h 69203"/>
                        <a:gd name="connsiteX11" fmla="*/ 13459 w 53019"/>
                        <a:gd name="connsiteY11" fmla="*/ 34197 h 69203"/>
                        <a:gd name="connsiteX12" fmla="*/ 25052 w 53019"/>
                        <a:gd name="connsiteY12" fmla="*/ 34197 h 69203"/>
                        <a:gd name="connsiteX13" fmla="*/ 35301 w 53019"/>
                        <a:gd name="connsiteY13" fmla="*/ 31140 h 69203"/>
                        <a:gd name="connsiteX14" fmla="*/ 38766 w 53019"/>
                        <a:gd name="connsiteY14" fmla="*/ 22196 h 69203"/>
                        <a:gd name="connsiteX15" fmla="*/ 25483 w 53019"/>
                        <a:gd name="connsiteY15" fmla="*/ 10767 h 69203"/>
                        <a:gd name="connsiteX16" fmla="*/ 13459 w 53019"/>
                        <a:gd name="connsiteY16" fmla="*/ 10767 h 69203"/>
                        <a:gd name="connsiteX17" fmla="*/ 13459 w 53019"/>
                        <a:gd name="connsiteY17" fmla="*/ 34197 h 69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3019" h="69203">
                          <a:moveTo>
                            <a:pt x="27457" y="65"/>
                          </a:moveTo>
                          <a:cubicBezTo>
                            <a:pt x="34226" y="-392"/>
                            <a:pt x="40937" y="1574"/>
                            <a:pt x="46389" y="5612"/>
                          </a:cubicBezTo>
                          <a:cubicBezTo>
                            <a:pt x="50936" y="9672"/>
                            <a:pt x="53366" y="15596"/>
                            <a:pt x="52979" y="21680"/>
                          </a:cubicBezTo>
                          <a:cubicBezTo>
                            <a:pt x="53054" y="25909"/>
                            <a:pt x="51927" y="30072"/>
                            <a:pt x="49729" y="33687"/>
                          </a:cubicBezTo>
                          <a:cubicBezTo>
                            <a:pt x="47505" y="37239"/>
                            <a:pt x="44300" y="40071"/>
                            <a:pt x="40502" y="41843"/>
                          </a:cubicBezTo>
                          <a:cubicBezTo>
                            <a:pt x="36159" y="43862"/>
                            <a:pt x="31411" y="44860"/>
                            <a:pt x="26623" y="44758"/>
                          </a:cubicBezTo>
                          <a:lnTo>
                            <a:pt x="13470" y="44758"/>
                          </a:lnTo>
                          <a:lnTo>
                            <a:pt x="13470" y="69203"/>
                          </a:lnTo>
                          <a:lnTo>
                            <a:pt x="0" y="69203"/>
                          </a:lnTo>
                          <a:lnTo>
                            <a:pt x="0" y="65"/>
                          </a:lnTo>
                          <a:lnTo>
                            <a:pt x="27457" y="65"/>
                          </a:lnTo>
                          <a:close/>
                          <a:moveTo>
                            <a:pt x="13459" y="34197"/>
                          </a:moveTo>
                          <a:lnTo>
                            <a:pt x="25052" y="34197"/>
                          </a:lnTo>
                          <a:cubicBezTo>
                            <a:pt x="28727" y="34467"/>
                            <a:pt x="32374" y="33379"/>
                            <a:pt x="35301" y="31140"/>
                          </a:cubicBezTo>
                          <a:cubicBezTo>
                            <a:pt x="37722" y="28818"/>
                            <a:pt x="38990" y="25543"/>
                            <a:pt x="38766" y="22196"/>
                          </a:cubicBezTo>
                          <a:cubicBezTo>
                            <a:pt x="38766" y="14577"/>
                            <a:pt x="34338" y="10767"/>
                            <a:pt x="25483" y="10767"/>
                          </a:cubicBezTo>
                          <a:lnTo>
                            <a:pt x="13459" y="10767"/>
                          </a:lnTo>
                          <a:lnTo>
                            <a:pt x="13459" y="341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2400"/>
                    </a:p>
                  </p:txBody>
                </p:sp>
              </p:grpSp>
            </p:grpSp>
            <p:sp>
              <p:nvSpPr>
                <p:cNvPr id="23" name="직사각형 22">
                  <a:hlinkClick r:id="rId3" tooltip="문서 열기"/>
                  <a:extLst>
                    <a:ext uri="{FF2B5EF4-FFF2-40B4-BE49-F238E27FC236}">
                      <a16:creationId xmlns:a16="http://schemas.microsoft.com/office/drawing/2014/main" id="{6B1166B0-2FC9-BE46-EBE7-69B1021A0251}"/>
                    </a:ext>
                  </a:extLst>
                </p:cNvPr>
                <p:cNvSpPr/>
                <p:nvPr/>
              </p:nvSpPr>
              <p:spPr>
                <a:xfrm>
                  <a:off x="9624636" y="494459"/>
                  <a:ext cx="2376000" cy="23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/>
                </a:p>
              </p:txBody>
            </p:sp>
          </p:grpSp>
        </p:grpSp>
        <p:grpSp>
          <p:nvGrpSpPr>
            <p:cNvPr id="385" name="그룹 384">
              <a:extLst>
                <a:ext uri="{FF2B5EF4-FFF2-40B4-BE49-F238E27FC236}">
                  <a16:creationId xmlns:a16="http://schemas.microsoft.com/office/drawing/2014/main" id="{E268E7D6-95AC-2C8B-0026-B618BBD5FA01}"/>
                </a:ext>
              </a:extLst>
            </p:cNvPr>
            <p:cNvGrpSpPr/>
            <p:nvPr/>
          </p:nvGrpSpPr>
          <p:grpSpPr>
            <a:xfrm>
              <a:off x="6162515" y="538432"/>
              <a:ext cx="3127084" cy="234000"/>
              <a:chOff x="6344418" y="494459"/>
              <a:chExt cx="3127084" cy="234000"/>
            </a:xfrm>
          </p:grpSpPr>
          <p:grpSp>
            <p:nvGrpSpPr>
              <p:cNvPr id="365" name="그룹 364">
                <a:extLst>
                  <a:ext uri="{FF2B5EF4-FFF2-40B4-BE49-F238E27FC236}">
                    <a16:creationId xmlns:a16="http://schemas.microsoft.com/office/drawing/2014/main" id="{3D0082C1-3020-0102-A28A-5475498D675C}"/>
                  </a:ext>
                </a:extLst>
              </p:cNvPr>
              <p:cNvGrpSpPr/>
              <p:nvPr/>
            </p:nvGrpSpPr>
            <p:grpSpPr>
              <a:xfrm>
                <a:off x="6344418" y="494459"/>
                <a:ext cx="3127084" cy="234000"/>
                <a:chOff x="6418553" y="973255"/>
                <a:chExt cx="3127084" cy="23400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FFE6F9-5159-F2B2-E639-BC938D0135DF}"/>
                    </a:ext>
                  </a:extLst>
                </p:cNvPr>
                <p:cNvSpPr txBox="1"/>
                <p:nvPr/>
              </p:nvSpPr>
              <p:spPr>
                <a:xfrm>
                  <a:off x="6724352" y="1053367"/>
                  <a:ext cx="282128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[1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차 각성기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 </a:t>
                  </a:r>
                  <a:r>
                    <a:rPr lang="ko-KR" altLang="en-US" sz="1000" u="sng" dirty="0" err="1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연가창식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은하유성탄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.pptx (Google Drive)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7211875F-94B7-3EE5-3080-E35DEFFC792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18553" y="973255"/>
                  <a:ext cx="251550" cy="234000"/>
                  <a:chOff x="1617277" y="4698298"/>
                  <a:chExt cx="243882" cy="226868"/>
                </a:xfrm>
              </p:grpSpPr>
              <p:sp>
                <p:nvSpPr>
                  <p:cNvPr id="14" name="자유형: 도형 13">
                    <a:extLst>
                      <a:ext uri="{FF2B5EF4-FFF2-40B4-BE49-F238E27FC236}">
                        <a16:creationId xmlns:a16="http://schemas.microsoft.com/office/drawing/2014/main" id="{EA90610D-C6F9-75DB-B7B4-9FD493D645E6}"/>
                      </a:ext>
                    </a:extLst>
                  </p:cNvPr>
                  <p:cNvSpPr/>
                  <p:nvPr/>
                </p:nvSpPr>
                <p:spPr>
                  <a:xfrm>
                    <a:off x="1634292" y="4698298"/>
                    <a:ext cx="130448" cy="124777"/>
                  </a:xfrm>
                  <a:custGeom>
                    <a:avLst/>
                    <a:gdLst>
                      <a:gd name="connsiteX0" fmla="*/ 130449 w 130448"/>
                      <a:gd name="connsiteY0" fmla="*/ 124777 h 124777"/>
                      <a:gd name="connsiteX1" fmla="*/ 113434 w 130448"/>
                      <a:gd name="connsiteY1" fmla="*/ 0 h 124777"/>
                      <a:gd name="connsiteX2" fmla="*/ 112164 w 130448"/>
                      <a:gd name="connsiteY2" fmla="*/ 0 h 124777"/>
                      <a:gd name="connsiteX3" fmla="*/ 0 w 130448"/>
                      <a:gd name="connsiteY3" fmla="*/ 112163 h 124777"/>
                      <a:gd name="connsiteX4" fmla="*/ 0 w 130448"/>
                      <a:gd name="connsiteY4" fmla="*/ 113434 h 124777"/>
                      <a:gd name="connsiteX5" fmla="*/ 130449 w 130448"/>
                      <a:gd name="connsiteY5" fmla="*/ 124777 h 124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448" h="124777">
                        <a:moveTo>
                          <a:pt x="130449" y="124777"/>
                        </a:moveTo>
                        <a:lnTo>
                          <a:pt x="113434" y="0"/>
                        </a:lnTo>
                        <a:lnTo>
                          <a:pt x="112164" y="0"/>
                        </a:lnTo>
                        <a:cubicBezTo>
                          <a:pt x="50292" y="181"/>
                          <a:pt x="181" y="50292"/>
                          <a:pt x="0" y="112163"/>
                        </a:cubicBezTo>
                        <a:lnTo>
                          <a:pt x="0" y="113434"/>
                        </a:lnTo>
                        <a:lnTo>
                          <a:pt x="130449" y="124777"/>
                        </a:lnTo>
                        <a:close/>
                      </a:path>
                    </a:pathLst>
                  </a:custGeom>
                  <a:solidFill>
                    <a:srgbClr val="ED6C47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15A1FA3B-DF74-CF73-A623-847D61B1B480}"/>
                      </a:ext>
                    </a:extLst>
                  </p:cNvPr>
                  <p:cNvSpPr/>
                  <p:nvPr/>
                </p:nvSpPr>
                <p:spPr>
                  <a:xfrm>
                    <a:off x="1747725" y="4698298"/>
                    <a:ext cx="113433" cy="136120"/>
                  </a:xfrm>
                  <a:custGeom>
                    <a:avLst/>
                    <a:gdLst>
                      <a:gd name="connsiteX0" fmla="*/ 1270 w 113433"/>
                      <a:gd name="connsiteY0" fmla="*/ 0 h 136120"/>
                      <a:gd name="connsiteX1" fmla="*/ 0 w 113433"/>
                      <a:gd name="connsiteY1" fmla="*/ 0 h 136120"/>
                      <a:gd name="connsiteX2" fmla="*/ 0 w 113433"/>
                      <a:gd name="connsiteY2" fmla="*/ 113434 h 136120"/>
                      <a:gd name="connsiteX3" fmla="*/ 56717 w 113433"/>
                      <a:gd name="connsiteY3" fmla="*/ 136121 h 136120"/>
                      <a:gd name="connsiteX4" fmla="*/ 113434 w 113433"/>
                      <a:gd name="connsiteY4" fmla="*/ 113434 h 136120"/>
                      <a:gd name="connsiteX5" fmla="*/ 113434 w 113433"/>
                      <a:gd name="connsiteY5" fmla="*/ 112163 h 136120"/>
                      <a:gd name="connsiteX6" fmla="*/ 1270 w 113433"/>
                      <a:gd name="connsiteY6" fmla="*/ 0 h 136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3433" h="136120">
                        <a:moveTo>
                          <a:pt x="1270" y="0"/>
                        </a:moveTo>
                        <a:lnTo>
                          <a:pt x="0" y="0"/>
                        </a:lnTo>
                        <a:lnTo>
                          <a:pt x="0" y="113434"/>
                        </a:lnTo>
                        <a:lnTo>
                          <a:pt x="56717" y="136121"/>
                        </a:lnTo>
                        <a:lnTo>
                          <a:pt x="113434" y="113434"/>
                        </a:lnTo>
                        <a:lnTo>
                          <a:pt x="113434" y="112163"/>
                        </a:lnTo>
                        <a:cubicBezTo>
                          <a:pt x="113253" y="50292"/>
                          <a:pt x="63142" y="181"/>
                          <a:pt x="1270" y="0"/>
                        </a:cubicBezTo>
                        <a:close/>
                      </a:path>
                    </a:pathLst>
                  </a:custGeom>
                  <a:solidFill>
                    <a:srgbClr val="FF8F6B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 dirty="0"/>
                  </a:p>
                </p:txBody>
              </p:sp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F2819342-1B98-38EA-79B1-96DFEA680F2F}"/>
                      </a:ext>
                    </a:extLst>
                  </p:cNvPr>
                  <p:cNvSpPr/>
                  <p:nvPr/>
                </p:nvSpPr>
                <p:spPr>
                  <a:xfrm>
                    <a:off x="1634292" y="4811732"/>
                    <a:ext cx="226867" cy="113434"/>
                  </a:xfrm>
                  <a:custGeom>
                    <a:avLst/>
                    <a:gdLst>
                      <a:gd name="connsiteX0" fmla="*/ 226868 w 226867"/>
                      <a:gd name="connsiteY0" fmla="*/ 0 h 113434"/>
                      <a:gd name="connsiteX1" fmla="*/ 226868 w 226867"/>
                      <a:gd name="connsiteY1" fmla="*/ 1248 h 113434"/>
                      <a:gd name="connsiteX2" fmla="*/ 114681 w 226867"/>
                      <a:gd name="connsiteY2" fmla="*/ 113434 h 113434"/>
                      <a:gd name="connsiteX3" fmla="*/ 112186 w 226867"/>
                      <a:gd name="connsiteY3" fmla="*/ 113434 h 113434"/>
                      <a:gd name="connsiteX4" fmla="*/ 0 w 226867"/>
                      <a:gd name="connsiteY4" fmla="*/ 1248 h 113434"/>
                      <a:gd name="connsiteX5" fmla="*/ 0 w 226867"/>
                      <a:gd name="connsiteY5" fmla="*/ 0 h 113434"/>
                      <a:gd name="connsiteX6" fmla="*/ 226868 w 226867"/>
                      <a:gd name="connsiteY6" fmla="*/ 0 h 11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867" h="113434">
                        <a:moveTo>
                          <a:pt x="226868" y="0"/>
                        </a:moveTo>
                        <a:lnTo>
                          <a:pt x="226868" y="1248"/>
                        </a:lnTo>
                        <a:cubicBezTo>
                          <a:pt x="226690" y="63133"/>
                          <a:pt x="176567" y="113256"/>
                          <a:pt x="114681" y="113434"/>
                        </a:cubicBezTo>
                        <a:lnTo>
                          <a:pt x="112186" y="113434"/>
                        </a:lnTo>
                        <a:cubicBezTo>
                          <a:pt x="50301" y="113256"/>
                          <a:pt x="178" y="63133"/>
                          <a:pt x="0" y="1248"/>
                        </a:cubicBezTo>
                        <a:lnTo>
                          <a:pt x="0" y="0"/>
                        </a:lnTo>
                        <a:lnTo>
                          <a:pt x="226868" y="0"/>
                        </a:lnTo>
                        <a:close/>
                      </a:path>
                    </a:pathLst>
                  </a:custGeom>
                  <a:solidFill>
                    <a:srgbClr val="D35230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BEA15CF6-25DE-FA86-9D9C-9C84705BCF10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3671"/>
                    <a:ext cx="119105" cy="141792"/>
                  </a:xfrm>
                  <a:custGeom>
                    <a:avLst/>
                    <a:gdLst>
                      <a:gd name="connsiteX0" fmla="*/ 119106 w 119105"/>
                      <a:gd name="connsiteY0" fmla="*/ 10379 h 141792"/>
                      <a:gd name="connsiteX1" fmla="*/ 119106 w 119105"/>
                      <a:gd name="connsiteY1" fmla="*/ 131413 h 141792"/>
                      <a:gd name="connsiteX2" fmla="*/ 112640 w 119105"/>
                      <a:gd name="connsiteY2" fmla="*/ 140999 h 141792"/>
                      <a:gd name="connsiteX3" fmla="*/ 108726 w 119105"/>
                      <a:gd name="connsiteY3" fmla="*/ 141793 h 141792"/>
                      <a:gd name="connsiteX4" fmla="*/ 26771 w 119105"/>
                      <a:gd name="connsiteY4" fmla="*/ 141793 h 141792"/>
                      <a:gd name="connsiteX5" fmla="*/ 22233 w 119105"/>
                      <a:gd name="connsiteY5" fmla="*/ 136121 h 141792"/>
                      <a:gd name="connsiteX6" fmla="*/ 0 w 119105"/>
                      <a:gd name="connsiteY6" fmla="*/ 69308 h 141792"/>
                      <a:gd name="connsiteX7" fmla="*/ 0 w 119105"/>
                      <a:gd name="connsiteY7" fmla="*/ 66813 h 141792"/>
                      <a:gd name="connsiteX8" fmla="*/ 18263 w 119105"/>
                      <a:gd name="connsiteY8" fmla="*/ 5672 h 141792"/>
                      <a:gd name="connsiteX9" fmla="*/ 22233 w 119105"/>
                      <a:gd name="connsiteY9" fmla="*/ 0 h 141792"/>
                      <a:gd name="connsiteX10" fmla="*/ 108726 w 119105"/>
                      <a:gd name="connsiteY10" fmla="*/ 0 h 141792"/>
                      <a:gd name="connsiteX11" fmla="*/ 119106 w 119105"/>
                      <a:gd name="connsiteY11" fmla="*/ 10379 h 141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9105" h="141792">
                        <a:moveTo>
                          <a:pt x="119106" y="10379"/>
                        </a:moveTo>
                        <a:lnTo>
                          <a:pt x="119106" y="131413"/>
                        </a:lnTo>
                        <a:cubicBezTo>
                          <a:pt x="119078" y="135619"/>
                          <a:pt x="116528" y="139397"/>
                          <a:pt x="112640" y="140999"/>
                        </a:cubicBezTo>
                        <a:cubicBezTo>
                          <a:pt x="111402" y="141522"/>
                          <a:pt x="110070" y="141793"/>
                          <a:pt x="108726" y="141793"/>
                        </a:cubicBezTo>
                        <a:lnTo>
                          <a:pt x="26771" y="141793"/>
                        </a:lnTo>
                        <a:cubicBezTo>
                          <a:pt x="25182" y="139977"/>
                          <a:pt x="23651" y="138049"/>
                          <a:pt x="22233" y="136121"/>
                        </a:cubicBezTo>
                        <a:cubicBezTo>
                          <a:pt x="7783" y="116845"/>
                          <a:pt x="-19" y="93398"/>
                          <a:pt x="0" y="69308"/>
                        </a:cubicBezTo>
                        <a:lnTo>
                          <a:pt x="0" y="66813"/>
                        </a:lnTo>
                        <a:cubicBezTo>
                          <a:pt x="-33" y="45083"/>
                          <a:pt x="6317" y="23823"/>
                          <a:pt x="18263" y="5672"/>
                        </a:cubicBezTo>
                        <a:cubicBezTo>
                          <a:pt x="19511" y="3743"/>
                          <a:pt x="20815" y="1815"/>
                          <a:pt x="22233" y="0"/>
                        </a:cubicBezTo>
                        <a:lnTo>
                          <a:pt x="108726" y="0"/>
                        </a:lnTo>
                        <a:cubicBezTo>
                          <a:pt x="114441" y="43"/>
                          <a:pt x="119062" y="4665"/>
                          <a:pt x="119106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A69AF596-C69F-B060-7A91-89BF71DDF0ED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13434" cy="141792"/>
                  </a:xfrm>
                  <a:custGeom>
                    <a:avLst/>
                    <a:gdLst>
                      <a:gd name="connsiteX0" fmla="*/ 113434 w 113434"/>
                      <a:gd name="connsiteY0" fmla="*/ 10379 h 141792"/>
                      <a:gd name="connsiteX1" fmla="*/ 113434 w 113434"/>
                      <a:gd name="connsiteY1" fmla="*/ 131413 h 141792"/>
                      <a:gd name="connsiteX2" fmla="*/ 112640 w 113434"/>
                      <a:gd name="connsiteY2" fmla="*/ 135327 h 141792"/>
                      <a:gd name="connsiteX3" fmla="*/ 103055 w 113434"/>
                      <a:gd name="connsiteY3" fmla="*/ 141793 h 141792"/>
                      <a:gd name="connsiteX4" fmla="*/ 31932 w 113434"/>
                      <a:gd name="connsiteY4" fmla="*/ 141793 h 141792"/>
                      <a:gd name="connsiteX5" fmla="*/ 26771 w 113434"/>
                      <a:gd name="connsiteY5" fmla="*/ 136121 h 141792"/>
                      <a:gd name="connsiteX6" fmla="*/ 22233 w 113434"/>
                      <a:gd name="connsiteY6" fmla="*/ 130449 h 141792"/>
                      <a:gd name="connsiteX7" fmla="*/ 0 w 113434"/>
                      <a:gd name="connsiteY7" fmla="*/ 63636 h 141792"/>
                      <a:gd name="connsiteX8" fmla="*/ 0 w 113434"/>
                      <a:gd name="connsiteY8" fmla="*/ 61141 h 141792"/>
                      <a:gd name="connsiteX9" fmla="*/ 18263 w 113434"/>
                      <a:gd name="connsiteY9" fmla="*/ 0 h 141792"/>
                      <a:gd name="connsiteX10" fmla="*/ 103055 w 113434"/>
                      <a:gd name="connsiteY10" fmla="*/ 0 h 141792"/>
                      <a:gd name="connsiteX11" fmla="*/ 113434 w 113434"/>
                      <a:gd name="connsiteY11" fmla="*/ 10379 h 141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3434" h="141792">
                        <a:moveTo>
                          <a:pt x="113434" y="10379"/>
                        </a:moveTo>
                        <a:lnTo>
                          <a:pt x="113434" y="131413"/>
                        </a:lnTo>
                        <a:cubicBezTo>
                          <a:pt x="113434" y="132757"/>
                          <a:pt x="113163" y="134088"/>
                          <a:pt x="112640" y="135327"/>
                        </a:cubicBezTo>
                        <a:cubicBezTo>
                          <a:pt x="111038" y="139215"/>
                          <a:pt x="107260" y="141765"/>
                          <a:pt x="103055" y="141793"/>
                        </a:cubicBezTo>
                        <a:lnTo>
                          <a:pt x="31932" y="141793"/>
                        </a:lnTo>
                        <a:cubicBezTo>
                          <a:pt x="30137" y="139971"/>
                          <a:pt x="28415" y="138078"/>
                          <a:pt x="26771" y="136121"/>
                        </a:cubicBezTo>
                        <a:cubicBezTo>
                          <a:pt x="25182" y="134306"/>
                          <a:pt x="23651" y="132377"/>
                          <a:pt x="22233" y="130449"/>
                        </a:cubicBezTo>
                        <a:cubicBezTo>
                          <a:pt x="7783" y="111173"/>
                          <a:pt x="-19" y="87727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103055" y="0"/>
                        </a:lnTo>
                        <a:cubicBezTo>
                          <a:pt x="108769" y="43"/>
                          <a:pt x="113391" y="4665"/>
                          <a:pt x="113434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92498A27-C6DB-5857-3383-986FB1F569E5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13433" cy="130448"/>
                  </a:xfrm>
                  <a:custGeom>
                    <a:avLst/>
                    <a:gdLst>
                      <a:gd name="connsiteX0" fmla="*/ 113434 w 113433"/>
                      <a:gd name="connsiteY0" fmla="*/ 10379 h 130448"/>
                      <a:gd name="connsiteX1" fmla="*/ 113434 w 113433"/>
                      <a:gd name="connsiteY1" fmla="*/ 120070 h 130448"/>
                      <a:gd name="connsiteX2" fmla="*/ 103055 w 113433"/>
                      <a:gd name="connsiteY2" fmla="*/ 130449 h 130448"/>
                      <a:gd name="connsiteX3" fmla="*/ 22233 w 113433"/>
                      <a:gd name="connsiteY3" fmla="*/ 130449 h 130448"/>
                      <a:gd name="connsiteX4" fmla="*/ 0 w 113433"/>
                      <a:gd name="connsiteY4" fmla="*/ 63636 h 130448"/>
                      <a:gd name="connsiteX5" fmla="*/ 0 w 113433"/>
                      <a:gd name="connsiteY5" fmla="*/ 61141 h 130448"/>
                      <a:gd name="connsiteX6" fmla="*/ 18263 w 113433"/>
                      <a:gd name="connsiteY6" fmla="*/ 0 h 130448"/>
                      <a:gd name="connsiteX7" fmla="*/ 103055 w 113433"/>
                      <a:gd name="connsiteY7" fmla="*/ 0 h 130448"/>
                      <a:gd name="connsiteX8" fmla="*/ 113434 w 113433"/>
                      <a:gd name="connsiteY8" fmla="*/ 10379 h 130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3433" h="130448">
                        <a:moveTo>
                          <a:pt x="113434" y="10379"/>
                        </a:moveTo>
                        <a:lnTo>
                          <a:pt x="113434" y="120070"/>
                        </a:lnTo>
                        <a:cubicBezTo>
                          <a:pt x="113391" y="125785"/>
                          <a:pt x="108769" y="130406"/>
                          <a:pt x="103055" y="130449"/>
                        </a:cubicBezTo>
                        <a:lnTo>
                          <a:pt x="22233" y="130449"/>
                        </a:lnTo>
                        <a:cubicBezTo>
                          <a:pt x="7783" y="111173"/>
                          <a:pt x="-19" y="87728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103055" y="0"/>
                        </a:lnTo>
                        <a:cubicBezTo>
                          <a:pt x="108769" y="43"/>
                          <a:pt x="113391" y="4665"/>
                          <a:pt x="113434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E585B0E3-AB55-92C1-6ACF-D236EDD60FA8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07762" cy="130448"/>
                  </a:xfrm>
                  <a:custGeom>
                    <a:avLst/>
                    <a:gdLst>
                      <a:gd name="connsiteX0" fmla="*/ 107762 w 107762"/>
                      <a:gd name="connsiteY0" fmla="*/ 10379 h 130448"/>
                      <a:gd name="connsiteX1" fmla="*/ 107762 w 107762"/>
                      <a:gd name="connsiteY1" fmla="*/ 120070 h 130448"/>
                      <a:gd name="connsiteX2" fmla="*/ 97383 w 107762"/>
                      <a:gd name="connsiteY2" fmla="*/ 130449 h 130448"/>
                      <a:gd name="connsiteX3" fmla="*/ 22233 w 107762"/>
                      <a:gd name="connsiteY3" fmla="*/ 130449 h 130448"/>
                      <a:gd name="connsiteX4" fmla="*/ 0 w 107762"/>
                      <a:gd name="connsiteY4" fmla="*/ 63636 h 130448"/>
                      <a:gd name="connsiteX5" fmla="*/ 0 w 107762"/>
                      <a:gd name="connsiteY5" fmla="*/ 61141 h 130448"/>
                      <a:gd name="connsiteX6" fmla="*/ 18263 w 107762"/>
                      <a:gd name="connsiteY6" fmla="*/ 0 h 130448"/>
                      <a:gd name="connsiteX7" fmla="*/ 97383 w 107762"/>
                      <a:gd name="connsiteY7" fmla="*/ 0 h 130448"/>
                      <a:gd name="connsiteX8" fmla="*/ 107762 w 107762"/>
                      <a:gd name="connsiteY8" fmla="*/ 10379 h 130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7762" h="130448">
                        <a:moveTo>
                          <a:pt x="107762" y="10379"/>
                        </a:moveTo>
                        <a:lnTo>
                          <a:pt x="107762" y="120070"/>
                        </a:lnTo>
                        <a:cubicBezTo>
                          <a:pt x="107719" y="125785"/>
                          <a:pt x="103097" y="130406"/>
                          <a:pt x="97383" y="130449"/>
                        </a:cubicBezTo>
                        <a:lnTo>
                          <a:pt x="22233" y="130449"/>
                        </a:lnTo>
                        <a:cubicBezTo>
                          <a:pt x="7783" y="111173"/>
                          <a:pt x="-19" y="87728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97383" y="0"/>
                        </a:lnTo>
                        <a:cubicBezTo>
                          <a:pt x="103097" y="43"/>
                          <a:pt x="107719" y="4665"/>
                          <a:pt x="107762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1F6D1C5F-B6D2-B01F-9A46-73413171D4E6}"/>
                      </a:ext>
                    </a:extLst>
                  </p:cNvPr>
                  <p:cNvSpPr/>
                  <p:nvPr/>
                </p:nvSpPr>
                <p:spPr>
                  <a:xfrm>
                    <a:off x="1617277" y="4749343"/>
                    <a:ext cx="124777" cy="124777"/>
                  </a:xfrm>
                  <a:custGeom>
                    <a:avLst/>
                    <a:gdLst>
                      <a:gd name="connsiteX0" fmla="*/ 10396 w 124777"/>
                      <a:gd name="connsiteY0" fmla="*/ 0 h 124777"/>
                      <a:gd name="connsiteX1" fmla="*/ 114381 w 124777"/>
                      <a:gd name="connsiteY1" fmla="*/ 0 h 124777"/>
                      <a:gd name="connsiteX2" fmla="*/ 124777 w 124777"/>
                      <a:gd name="connsiteY2" fmla="*/ 10396 h 124777"/>
                      <a:gd name="connsiteX3" fmla="*/ 124777 w 124777"/>
                      <a:gd name="connsiteY3" fmla="*/ 114382 h 124777"/>
                      <a:gd name="connsiteX4" fmla="*/ 114381 w 124777"/>
                      <a:gd name="connsiteY4" fmla="*/ 124777 h 124777"/>
                      <a:gd name="connsiteX5" fmla="*/ 10396 w 124777"/>
                      <a:gd name="connsiteY5" fmla="*/ 124777 h 124777"/>
                      <a:gd name="connsiteX6" fmla="*/ 0 w 124777"/>
                      <a:gd name="connsiteY6" fmla="*/ 114382 h 124777"/>
                      <a:gd name="connsiteX7" fmla="*/ 0 w 124777"/>
                      <a:gd name="connsiteY7" fmla="*/ 10396 h 124777"/>
                      <a:gd name="connsiteX8" fmla="*/ 10396 w 124777"/>
                      <a:gd name="connsiteY8" fmla="*/ 0 h 124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777" h="124777">
                        <a:moveTo>
                          <a:pt x="10396" y="0"/>
                        </a:moveTo>
                        <a:lnTo>
                          <a:pt x="114381" y="0"/>
                        </a:lnTo>
                        <a:cubicBezTo>
                          <a:pt x="120123" y="0"/>
                          <a:pt x="124777" y="4655"/>
                          <a:pt x="124777" y="10396"/>
                        </a:cubicBezTo>
                        <a:lnTo>
                          <a:pt x="124777" y="114382"/>
                        </a:lnTo>
                        <a:cubicBezTo>
                          <a:pt x="124777" y="120123"/>
                          <a:pt x="120122" y="124777"/>
                          <a:pt x="114381" y="124777"/>
                        </a:cubicBezTo>
                        <a:lnTo>
                          <a:pt x="10396" y="124777"/>
                        </a:lnTo>
                        <a:cubicBezTo>
                          <a:pt x="4655" y="124777"/>
                          <a:pt x="0" y="120123"/>
                          <a:pt x="0" y="114382"/>
                        </a:cubicBezTo>
                        <a:lnTo>
                          <a:pt x="0" y="10396"/>
                        </a:lnTo>
                        <a:cubicBezTo>
                          <a:pt x="0" y="4655"/>
                          <a:pt x="4655" y="0"/>
                          <a:pt x="10396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CA4C28"/>
                      </a:gs>
                      <a:gs pos="50000">
                        <a:srgbClr val="C5401E"/>
                      </a:gs>
                      <a:gs pos="100000">
                        <a:srgbClr val="B62F14"/>
                      </a:gs>
                    </a:gsLst>
                    <a:lin ang="3599918" scaled="1"/>
                  </a:gra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7455F894-D835-44FF-82F5-8843CB3C5EE7}"/>
                      </a:ext>
                    </a:extLst>
                  </p:cNvPr>
                  <p:cNvSpPr/>
                  <p:nvPr/>
                </p:nvSpPr>
                <p:spPr>
                  <a:xfrm>
                    <a:off x="1653343" y="4777007"/>
                    <a:ext cx="53019" cy="69203"/>
                  </a:xfrm>
                  <a:custGeom>
                    <a:avLst/>
                    <a:gdLst>
                      <a:gd name="connsiteX0" fmla="*/ 27457 w 53019"/>
                      <a:gd name="connsiteY0" fmla="*/ 65 h 69203"/>
                      <a:gd name="connsiteX1" fmla="*/ 46389 w 53019"/>
                      <a:gd name="connsiteY1" fmla="*/ 5612 h 69203"/>
                      <a:gd name="connsiteX2" fmla="*/ 52979 w 53019"/>
                      <a:gd name="connsiteY2" fmla="*/ 21680 h 69203"/>
                      <a:gd name="connsiteX3" fmla="*/ 49729 w 53019"/>
                      <a:gd name="connsiteY3" fmla="*/ 33687 h 69203"/>
                      <a:gd name="connsiteX4" fmla="*/ 40502 w 53019"/>
                      <a:gd name="connsiteY4" fmla="*/ 41843 h 69203"/>
                      <a:gd name="connsiteX5" fmla="*/ 26623 w 53019"/>
                      <a:gd name="connsiteY5" fmla="*/ 44758 h 69203"/>
                      <a:gd name="connsiteX6" fmla="*/ 13470 w 53019"/>
                      <a:gd name="connsiteY6" fmla="*/ 44758 h 69203"/>
                      <a:gd name="connsiteX7" fmla="*/ 13470 w 53019"/>
                      <a:gd name="connsiteY7" fmla="*/ 69203 h 69203"/>
                      <a:gd name="connsiteX8" fmla="*/ 0 w 53019"/>
                      <a:gd name="connsiteY8" fmla="*/ 69203 h 69203"/>
                      <a:gd name="connsiteX9" fmla="*/ 0 w 53019"/>
                      <a:gd name="connsiteY9" fmla="*/ 65 h 69203"/>
                      <a:gd name="connsiteX10" fmla="*/ 27457 w 53019"/>
                      <a:gd name="connsiteY10" fmla="*/ 65 h 69203"/>
                      <a:gd name="connsiteX11" fmla="*/ 13459 w 53019"/>
                      <a:gd name="connsiteY11" fmla="*/ 34197 h 69203"/>
                      <a:gd name="connsiteX12" fmla="*/ 25052 w 53019"/>
                      <a:gd name="connsiteY12" fmla="*/ 34197 h 69203"/>
                      <a:gd name="connsiteX13" fmla="*/ 35301 w 53019"/>
                      <a:gd name="connsiteY13" fmla="*/ 31140 h 69203"/>
                      <a:gd name="connsiteX14" fmla="*/ 38766 w 53019"/>
                      <a:gd name="connsiteY14" fmla="*/ 22196 h 69203"/>
                      <a:gd name="connsiteX15" fmla="*/ 25483 w 53019"/>
                      <a:gd name="connsiteY15" fmla="*/ 10767 h 69203"/>
                      <a:gd name="connsiteX16" fmla="*/ 13459 w 53019"/>
                      <a:gd name="connsiteY16" fmla="*/ 10767 h 69203"/>
                      <a:gd name="connsiteX17" fmla="*/ 13459 w 53019"/>
                      <a:gd name="connsiteY17" fmla="*/ 34197 h 69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3019" h="69203">
                        <a:moveTo>
                          <a:pt x="27457" y="65"/>
                        </a:moveTo>
                        <a:cubicBezTo>
                          <a:pt x="34226" y="-392"/>
                          <a:pt x="40937" y="1574"/>
                          <a:pt x="46389" y="5612"/>
                        </a:cubicBezTo>
                        <a:cubicBezTo>
                          <a:pt x="50936" y="9672"/>
                          <a:pt x="53366" y="15596"/>
                          <a:pt x="52979" y="21680"/>
                        </a:cubicBezTo>
                        <a:cubicBezTo>
                          <a:pt x="53054" y="25909"/>
                          <a:pt x="51927" y="30072"/>
                          <a:pt x="49729" y="33687"/>
                        </a:cubicBezTo>
                        <a:cubicBezTo>
                          <a:pt x="47505" y="37239"/>
                          <a:pt x="44300" y="40071"/>
                          <a:pt x="40502" y="41843"/>
                        </a:cubicBezTo>
                        <a:cubicBezTo>
                          <a:pt x="36159" y="43862"/>
                          <a:pt x="31411" y="44860"/>
                          <a:pt x="26623" y="44758"/>
                        </a:cubicBezTo>
                        <a:lnTo>
                          <a:pt x="13470" y="44758"/>
                        </a:lnTo>
                        <a:lnTo>
                          <a:pt x="13470" y="69203"/>
                        </a:lnTo>
                        <a:lnTo>
                          <a:pt x="0" y="69203"/>
                        </a:lnTo>
                        <a:lnTo>
                          <a:pt x="0" y="65"/>
                        </a:lnTo>
                        <a:lnTo>
                          <a:pt x="27457" y="65"/>
                        </a:lnTo>
                        <a:close/>
                        <a:moveTo>
                          <a:pt x="13459" y="34197"/>
                        </a:moveTo>
                        <a:lnTo>
                          <a:pt x="25052" y="34197"/>
                        </a:lnTo>
                        <a:cubicBezTo>
                          <a:pt x="28727" y="34467"/>
                          <a:pt x="32374" y="33379"/>
                          <a:pt x="35301" y="31140"/>
                        </a:cubicBezTo>
                        <a:cubicBezTo>
                          <a:pt x="37722" y="28818"/>
                          <a:pt x="38990" y="25543"/>
                          <a:pt x="38766" y="22196"/>
                        </a:cubicBezTo>
                        <a:cubicBezTo>
                          <a:pt x="38766" y="14577"/>
                          <a:pt x="34338" y="10767"/>
                          <a:pt x="25483" y="10767"/>
                        </a:cubicBezTo>
                        <a:lnTo>
                          <a:pt x="13459" y="10767"/>
                        </a:lnTo>
                        <a:lnTo>
                          <a:pt x="13459" y="341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</p:grpSp>
          </p:grpSp>
          <p:sp>
            <p:nvSpPr>
              <p:cNvPr id="11" name="직사각형 10">
                <a:hlinkClick r:id="rId4" tooltip="문서 열기"/>
                <a:extLst>
                  <a:ext uri="{FF2B5EF4-FFF2-40B4-BE49-F238E27FC236}">
                    <a16:creationId xmlns:a16="http://schemas.microsoft.com/office/drawing/2014/main" id="{B507D4F1-537B-E6DE-488E-C13F37546385}"/>
                  </a:ext>
                </a:extLst>
              </p:cNvPr>
              <p:cNvSpPr/>
              <p:nvPr/>
            </p:nvSpPr>
            <p:spPr>
              <a:xfrm>
                <a:off x="6344418" y="494459"/>
                <a:ext cx="3127084" cy="234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A0A3272D-1BA2-95EC-826E-5E571D73EEA9}"/>
                </a:ext>
              </a:extLst>
            </p:cNvPr>
            <p:cNvGrpSpPr/>
            <p:nvPr/>
          </p:nvGrpSpPr>
          <p:grpSpPr>
            <a:xfrm>
              <a:off x="6162515" y="988442"/>
              <a:ext cx="3128400" cy="234000"/>
              <a:chOff x="6344418" y="914326"/>
              <a:chExt cx="3128400" cy="234000"/>
            </a:xfrm>
          </p:grpSpPr>
          <p:grpSp>
            <p:nvGrpSpPr>
              <p:cNvPr id="379" name="그룹 378">
                <a:extLst>
                  <a:ext uri="{FF2B5EF4-FFF2-40B4-BE49-F238E27FC236}">
                    <a16:creationId xmlns:a16="http://schemas.microsoft.com/office/drawing/2014/main" id="{C7E9A47A-CA7B-F1CC-D85B-52EF65FB421C}"/>
                  </a:ext>
                </a:extLst>
              </p:cNvPr>
              <p:cNvGrpSpPr/>
              <p:nvPr/>
            </p:nvGrpSpPr>
            <p:grpSpPr>
              <a:xfrm>
                <a:off x="6344418" y="914326"/>
                <a:ext cx="3127084" cy="234000"/>
                <a:chOff x="6418553" y="1316292"/>
                <a:chExt cx="3127084" cy="234000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8E32A9E-2FD7-1F68-4961-91C5FBD0ED04}"/>
                    </a:ext>
                  </a:extLst>
                </p:cNvPr>
                <p:cNvSpPr txBox="1"/>
                <p:nvPr/>
              </p:nvSpPr>
              <p:spPr>
                <a:xfrm>
                  <a:off x="6705116" y="1396404"/>
                  <a:ext cx="284052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[2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차 각성기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 </a:t>
                  </a:r>
                  <a:r>
                    <a:rPr lang="ko-KR" altLang="en-US" sz="1000" u="sng" dirty="0" err="1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연가창식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u="sng" dirty="0" err="1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적룡질풍격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.pptx (Google Drive)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AF209BFC-128A-0645-E5E5-11C6F716516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18553" y="1316292"/>
                  <a:ext cx="251550" cy="234000"/>
                  <a:chOff x="1617277" y="4698298"/>
                  <a:chExt cx="243882" cy="226868"/>
                </a:xfrm>
              </p:grpSpPr>
              <p:sp>
                <p:nvSpPr>
                  <p:cNvPr id="298" name="자유형: 도형 297">
                    <a:extLst>
                      <a:ext uri="{FF2B5EF4-FFF2-40B4-BE49-F238E27FC236}">
                        <a16:creationId xmlns:a16="http://schemas.microsoft.com/office/drawing/2014/main" id="{104E76DC-301C-39C3-D985-7CB0F15331F9}"/>
                      </a:ext>
                    </a:extLst>
                  </p:cNvPr>
                  <p:cNvSpPr/>
                  <p:nvPr/>
                </p:nvSpPr>
                <p:spPr>
                  <a:xfrm>
                    <a:off x="1634292" y="4698298"/>
                    <a:ext cx="130448" cy="124777"/>
                  </a:xfrm>
                  <a:custGeom>
                    <a:avLst/>
                    <a:gdLst>
                      <a:gd name="connsiteX0" fmla="*/ 130449 w 130448"/>
                      <a:gd name="connsiteY0" fmla="*/ 124777 h 124777"/>
                      <a:gd name="connsiteX1" fmla="*/ 113434 w 130448"/>
                      <a:gd name="connsiteY1" fmla="*/ 0 h 124777"/>
                      <a:gd name="connsiteX2" fmla="*/ 112164 w 130448"/>
                      <a:gd name="connsiteY2" fmla="*/ 0 h 124777"/>
                      <a:gd name="connsiteX3" fmla="*/ 0 w 130448"/>
                      <a:gd name="connsiteY3" fmla="*/ 112163 h 124777"/>
                      <a:gd name="connsiteX4" fmla="*/ 0 w 130448"/>
                      <a:gd name="connsiteY4" fmla="*/ 113434 h 124777"/>
                      <a:gd name="connsiteX5" fmla="*/ 130449 w 130448"/>
                      <a:gd name="connsiteY5" fmla="*/ 124777 h 124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448" h="124777">
                        <a:moveTo>
                          <a:pt x="130449" y="124777"/>
                        </a:moveTo>
                        <a:lnTo>
                          <a:pt x="113434" y="0"/>
                        </a:lnTo>
                        <a:lnTo>
                          <a:pt x="112164" y="0"/>
                        </a:lnTo>
                        <a:cubicBezTo>
                          <a:pt x="50292" y="181"/>
                          <a:pt x="181" y="50292"/>
                          <a:pt x="0" y="112163"/>
                        </a:cubicBezTo>
                        <a:lnTo>
                          <a:pt x="0" y="113434"/>
                        </a:lnTo>
                        <a:lnTo>
                          <a:pt x="130449" y="124777"/>
                        </a:lnTo>
                        <a:close/>
                      </a:path>
                    </a:pathLst>
                  </a:custGeom>
                  <a:solidFill>
                    <a:srgbClr val="ED6C47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299" name="자유형: 도형 298">
                    <a:extLst>
                      <a:ext uri="{FF2B5EF4-FFF2-40B4-BE49-F238E27FC236}">
                        <a16:creationId xmlns:a16="http://schemas.microsoft.com/office/drawing/2014/main" id="{00FF3C46-B11F-E650-4B08-9C224ACF828E}"/>
                      </a:ext>
                    </a:extLst>
                  </p:cNvPr>
                  <p:cNvSpPr/>
                  <p:nvPr/>
                </p:nvSpPr>
                <p:spPr>
                  <a:xfrm>
                    <a:off x="1747725" y="4698298"/>
                    <a:ext cx="113433" cy="136120"/>
                  </a:xfrm>
                  <a:custGeom>
                    <a:avLst/>
                    <a:gdLst>
                      <a:gd name="connsiteX0" fmla="*/ 1270 w 113433"/>
                      <a:gd name="connsiteY0" fmla="*/ 0 h 136120"/>
                      <a:gd name="connsiteX1" fmla="*/ 0 w 113433"/>
                      <a:gd name="connsiteY1" fmla="*/ 0 h 136120"/>
                      <a:gd name="connsiteX2" fmla="*/ 0 w 113433"/>
                      <a:gd name="connsiteY2" fmla="*/ 113434 h 136120"/>
                      <a:gd name="connsiteX3" fmla="*/ 56717 w 113433"/>
                      <a:gd name="connsiteY3" fmla="*/ 136121 h 136120"/>
                      <a:gd name="connsiteX4" fmla="*/ 113434 w 113433"/>
                      <a:gd name="connsiteY4" fmla="*/ 113434 h 136120"/>
                      <a:gd name="connsiteX5" fmla="*/ 113434 w 113433"/>
                      <a:gd name="connsiteY5" fmla="*/ 112163 h 136120"/>
                      <a:gd name="connsiteX6" fmla="*/ 1270 w 113433"/>
                      <a:gd name="connsiteY6" fmla="*/ 0 h 136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3433" h="136120">
                        <a:moveTo>
                          <a:pt x="1270" y="0"/>
                        </a:moveTo>
                        <a:lnTo>
                          <a:pt x="0" y="0"/>
                        </a:lnTo>
                        <a:lnTo>
                          <a:pt x="0" y="113434"/>
                        </a:lnTo>
                        <a:lnTo>
                          <a:pt x="56717" y="136121"/>
                        </a:lnTo>
                        <a:lnTo>
                          <a:pt x="113434" y="113434"/>
                        </a:lnTo>
                        <a:lnTo>
                          <a:pt x="113434" y="112163"/>
                        </a:lnTo>
                        <a:cubicBezTo>
                          <a:pt x="113253" y="50292"/>
                          <a:pt x="63142" y="181"/>
                          <a:pt x="1270" y="0"/>
                        </a:cubicBezTo>
                        <a:close/>
                      </a:path>
                    </a:pathLst>
                  </a:custGeom>
                  <a:solidFill>
                    <a:srgbClr val="FF8F6B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 dirty="0"/>
                  </a:p>
                </p:txBody>
              </p:sp>
              <p:sp>
                <p:nvSpPr>
                  <p:cNvPr id="300" name="자유형: 도형 299">
                    <a:extLst>
                      <a:ext uri="{FF2B5EF4-FFF2-40B4-BE49-F238E27FC236}">
                        <a16:creationId xmlns:a16="http://schemas.microsoft.com/office/drawing/2014/main" id="{922EF151-ACC7-5D97-7C57-8C38559A1BA2}"/>
                      </a:ext>
                    </a:extLst>
                  </p:cNvPr>
                  <p:cNvSpPr/>
                  <p:nvPr/>
                </p:nvSpPr>
                <p:spPr>
                  <a:xfrm>
                    <a:off x="1634292" y="4811732"/>
                    <a:ext cx="226867" cy="113434"/>
                  </a:xfrm>
                  <a:custGeom>
                    <a:avLst/>
                    <a:gdLst>
                      <a:gd name="connsiteX0" fmla="*/ 226868 w 226867"/>
                      <a:gd name="connsiteY0" fmla="*/ 0 h 113434"/>
                      <a:gd name="connsiteX1" fmla="*/ 226868 w 226867"/>
                      <a:gd name="connsiteY1" fmla="*/ 1248 h 113434"/>
                      <a:gd name="connsiteX2" fmla="*/ 114681 w 226867"/>
                      <a:gd name="connsiteY2" fmla="*/ 113434 h 113434"/>
                      <a:gd name="connsiteX3" fmla="*/ 112186 w 226867"/>
                      <a:gd name="connsiteY3" fmla="*/ 113434 h 113434"/>
                      <a:gd name="connsiteX4" fmla="*/ 0 w 226867"/>
                      <a:gd name="connsiteY4" fmla="*/ 1248 h 113434"/>
                      <a:gd name="connsiteX5" fmla="*/ 0 w 226867"/>
                      <a:gd name="connsiteY5" fmla="*/ 0 h 113434"/>
                      <a:gd name="connsiteX6" fmla="*/ 226868 w 226867"/>
                      <a:gd name="connsiteY6" fmla="*/ 0 h 11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867" h="113434">
                        <a:moveTo>
                          <a:pt x="226868" y="0"/>
                        </a:moveTo>
                        <a:lnTo>
                          <a:pt x="226868" y="1248"/>
                        </a:lnTo>
                        <a:cubicBezTo>
                          <a:pt x="226690" y="63133"/>
                          <a:pt x="176567" y="113256"/>
                          <a:pt x="114681" y="113434"/>
                        </a:cubicBezTo>
                        <a:lnTo>
                          <a:pt x="112186" y="113434"/>
                        </a:lnTo>
                        <a:cubicBezTo>
                          <a:pt x="50301" y="113256"/>
                          <a:pt x="178" y="63133"/>
                          <a:pt x="0" y="1248"/>
                        </a:cubicBezTo>
                        <a:lnTo>
                          <a:pt x="0" y="0"/>
                        </a:lnTo>
                        <a:lnTo>
                          <a:pt x="226868" y="0"/>
                        </a:lnTo>
                        <a:close/>
                      </a:path>
                    </a:pathLst>
                  </a:custGeom>
                  <a:solidFill>
                    <a:srgbClr val="D35230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B0AD7C3-6AC7-954B-15D1-5BD25298123D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3671"/>
                    <a:ext cx="119105" cy="141792"/>
                  </a:xfrm>
                  <a:custGeom>
                    <a:avLst/>
                    <a:gdLst>
                      <a:gd name="connsiteX0" fmla="*/ 119106 w 119105"/>
                      <a:gd name="connsiteY0" fmla="*/ 10379 h 141792"/>
                      <a:gd name="connsiteX1" fmla="*/ 119106 w 119105"/>
                      <a:gd name="connsiteY1" fmla="*/ 131413 h 141792"/>
                      <a:gd name="connsiteX2" fmla="*/ 112640 w 119105"/>
                      <a:gd name="connsiteY2" fmla="*/ 140999 h 141792"/>
                      <a:gd name="connsiteX3" fmla="*/ 108726 w 119105"/>
                      <a:gd name="connsiteY3" fmla="*/ 141793 h 141792"/>
                      <a:gd name="connsiteX4" fmla="*/ 26771 w 119105"/>
                      <a:gd name="connsiteY4" fmla="*/ 141793 h 141792"/>
                      <a:gd name="connsiteX5" fmla="*/ 22233 w 119105"/>
                      <a:gd name="connsiteY5" fmla="*/ 136121 h 141792"/>
                      <a:gd name="connsiteX6" fmla="*/ 0 w 119105"/>
                      <a:gd name="connsiteY6" fmla="*/ 69308 h 141792"/>
                      <a:gd name="connsiteX7" fmla="*/ 0 w 119105"/>
                      <a:gd name="connsiteY7" fmla="*/ 66813 h 141792"/>
                      <a:gd name="connsiteX8" fmla="*/ 18263 w 119105"/>
                      <a:gd name="connsiteY8" fmla="*/ 5672 h 141792"/>
                      <a:gd name="connsiteX9" fmla="*/ 22233 w 119105"/>
                      <a:gd name="connsiteY9" fmla="*/ 0 h 141792"/>
                      <a:gd name="connsiteX10" fmla="*/ 108726 w 119105"/>
                      <a:gd name="connsiteY10" fmla="*/ 0 h 141792"/>
                      <a:gd name="connsiteX11" fmla="*/ 119106 w 119105"/>
                      <a:gd name="connsiteY11" fmla="*/ 10379 h 141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9105" h="141792">
                        <a:moveTo>
                          <a:pt x="119106" y="10379"/>
                        </a:moveTo>
                        <a:lnTo>
                          <a:pt x="119106" y="131413"/>
                        </a:lnTo>
                        <a:cubicBezTo>
                          <a:pt x="119078" y="135619"/>
                          <a:pt x="116528" y="139397"/>
                          <a:pt x="112640" y="140999"/>
                        </a:cubicBezTo>
                        <a:cubicBezTo>
                          <a:pt x="111402" y="141522"/>
                          <a:pt x="110070" y="141793"/>
                          <a:pt x="108726" y="141793"/>
                        </a:cubicBezTo>
                        <a:lnTo>
                          <a:pt x="26771" y="141793"/>
                        </a:lnTo>
                        <a:cubicBezTo>
                          <a:pt x="25182" y="139977"/>
                          <a:pt x="23651" y="138049"/>
                          <a:pt x="22233" y="136121"/>
                        </a:cubicBezTo>
                        <a:cubicBezTo>
                          <a:pt x="7783" y="116845"/>
                          <a:pt x="-19" y="93398"/>
                          <a:pt x="0" y="69308"/>
                        </a:cubicBezTo>
                        <a:lnTo>
                          <a:pt x="0" y="66813"/>
                        </a:lnTo>
                        <a:cubicBezTo>
                          <a:pt x="-33" y="45083"/>
                          <a:pt x="6317" y="23823"/>
                          <a:pt x="18263" y="5672"/>
                        </a:cubicBezTo>
                        <a:cubicBezTo>
                          <a:pt x="19511" y="3743"/>
                          <a:pt x="20815" y="1815"/>
                          <a:pt x="22233" y="0"/>
                        </a:cubicBezTo>
                        <a:lnTo>
                          <a:pt x="108726" y="0"/>
                        </a:lnTo>
                        <a:cubicBezTo>
                          <a:pt x="114441" y="43"/>
                          <a:pt x="119062" y="4665"/>
                          <a:pt x="119106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96CFFB0A-DF54-4765-EC58-951F95D37AB2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13434" cy="141792"/>
                  </a:xfrm>
                  <a:custGeom>
                    <a:avLst/>
                    <a:gdLst>
                      <a:gd name="connsiteX0" fmla="*/ 113434 w 113434"/>
                      <a:gd name="connsiteY0" fmla="*/ 10379 h 141792"/>
                      <a:gd name="connsiteX1" fmla="*/ 113434 w 113434"/>
                      <a:gd name="connsiteY1" fmla="*/ 131413 h 141792"/>
                      <a:gd name="connsiteX2" fmla="*/ 112640 w 113434"/>
                      <a:gd name="connsiteY2" fmla="*/ 135327 h 141792"/>
                      <a:gd name="connsiteX3" fmla="*/ 103055 w 113434"/>
                      <a:gd name="connsiteY3" fmla="*/ 141793 h 141792"/>
                      <a:gd name="connsiteX4" fmla="*/ 31932 w 113434"/>
                      <a:gd name="connsiteY4" fmla="*/ 141793 h 141792"/>
                      <a:gd name="connsiteX5" fmla="*/ 26771 w 113434"/>
                      <a:gd name="connsiteY5" fmla="*/ 136121 h 141792"/>
                      <a:gd name="connsiteX6" fmla="*/ 22233 w 113434"/>
                      <a:gd name="connsiteY6" fmla="*/ 130449 h 141792"/>
                      <a:gd name="connsiteX7" fmla="*/ 0 w 113434"/>
                      <a:gd name="connsiteY7" fmla="*/ 63636 h 141792"/>
                      <a:gd name="connsiteX8" fmla="*/ 0 w 113434"/>
                      <a:gd name="connsiteY8" fmla="*/ 61141 h 141792"/>
                      <a:gd name="connsiteX9" fmla="*/ 18263 w 113434"/>
                      <a:gd name="connsiteY9" fmla="*/ 0 h 141792"/>
                      <a:gd name="connsiteX10" fmla="*/ 103055 w 113434"/>
                      <a:gd name="connsiteY10" fmla="*/ 0 h 141792"/>
                      <a:gd name="connsiteX11" fmla="*/ 113434 w 113434"/>
                      <a:gd name="connsiteY11" fmla="*/ 10379 h 141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3434" h="141792">
                        <a:moveTo>
                          <a:pt x="113434" y="10379"/>
                        </a:moveTo>
                        <a:lnTo>
                          <a:pt x="113434" y="131413"/>
                        </a:lnTo>
                        <a:cubicBezTo>
                          <a:pt x="113434" y="132757"/>
                          <a:pt x="113163" y="134088"/>
                          <a:pt x="112640" y="135327"/>
                        </a:cubicBezTo>
                        <a:cubicBezTo>
                          <a:pt x="111038" y="139215"/>
                          <a:pt x="107260" y="141765"/>
                          <a:pt x="103055" y="141793"/>
                        </a:cubicBezTo>
                        <a:lnTo>
                          <a:pt x="31932" y="141793"/>
                        </a:lnTo>
                        <a:cubicBezTo>
                          <a:pt x="30137" y="139971"/>
                          <a:pt x="28415" y="138078"/>
                          <a:pt x="26771" y="136121"/>
                        </a:cubicBezTo>
                        <a:cubicBezTo>
                          <a:pt x="25182" y="134306"/>
                          <a:pt x="23651" y="132377"/>
                          <a:pt x="22233" y="130449"/>
                        </a:cubicBezTo>
                        <a:cubicBezTo>
                          <a:pt x="7783" y="111173"/>
                          <a:pt x="-19" y="87727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103055" y="0"/>
                        </a:lnTo>
                        <a:cubicBezTo>
                          <a:pt x="108769" y="43"/>
                          <a:pt x="113391" y="4665"/>
                          <a:pt x="113434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CF6D209C-98EF-5318-65B4-36E0F7EB118E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13433" cy="130448"/>
                  </a:xfrm>
                  <a:custGeom>
                    <a:avLst/>
                    <a:gdLst>
                      <a:gd name="connsiteX0" fmla="*/ 113434 w 113433"/>
                      <a:gd name="connsiteY0" fmla="*/ 10379 h 130448"/>
                      <a:gd name="connsiteX1" fmla="*/ 113434 w 113433"/>
                      <a:gd name="connsiteY1" fmla="*/ 120070 h 130448"/>
                      <a:gd name="connsiteX2" fmla="*/ 103055 w 113433"/>
                      <a:gd name="connsiteY2" fmla="*/ 130449 h 130448"/>
                      <a:gd name="connsiteX3" fmla="*/ 22233 w 113433"/>
                      <a:gd name="connsiteY3" fmla="*/ 130449 h 130448"/>
                      <a:gd name="connsiteX4" fmla="*/ 0 w 113433"/>
                      <a:gd name="connsiteY4" fmla="*/ 63636 h 130448"/>
                      <a:gd name="connsiteX5" fmla="*/ 0 w 113433"/>
                      <a:gd name="connsiteY5" fmla="*/ 61141 h 130448"/>
                      <a:gd name="connsiteX6" fmla="*/ 18263 w 113433"/>
                      <a:gd name="connsiteY6" fmla="*/ 0 h 130448"/>
                      <a:gd name="connsiteX7" fmla="*/ 103055 w 113433"/>
                      <a:gd name="connsiteY7" fmla="*/ 0 h 130448"/>
                      <a:gd name="connsiteX8" fmla="*/ 113434 w 113433"/>
                      <a:gd name="connsiteY8" fmla="*/ 10379 h 130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3433" h="130448">
                        <a:moveTo>
                          <a:pt x="113434" y="10379"/>
                        </a:moveTo>
                        <a:lnTo>
                          <a:pt x="113434" y="120070"/>
                        </a:lnTo>
                        <a:cubicBezTo>
                          <a:pt x="113391" y="125785"/>
                          <a:pt x="108769" y="130406"/>
                          <a:pt x="103055" y="130449"/>
                        </a:cubicBezTo>
                        <a:lnTo>
                          <a:pt x="22233" y="130449"/>
                        </a:lnTo>
                        <a:cubicBezTo>
                          <a:pt x="7783" y="111173"/>
                          <a:pt x="-19" y="87728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103055" y="0"/>
                        </a:lnTo>
                        <a:cubicBezTo>
                          <a:pt x="108769" y="43"/>
                          <a:pt x="113391" y="4665"/>
                          <a:pt x="113434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6778F420-E254-1A2A-D247-63CAAC0458AD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07762" cy="130448"/>
                  </a:xfrm>
                  <a:custGeom>
                    <a:avLst/>
                    <a:gdLst>
                      <a:gd name="connsiteX0" fmla="*/ 107762 w 107762"/>
                      <a:gd name="connsiteY0" fmla="*/ 10379 h 130448"/>
                      <a:gd name="connsiteX1" fmla="*/ 107762 w 107762"/>
                      <a:gd name="connsiteY1" fmla="*/ 120070 h 130448"/>
                      <a:gd name="connsiteX2" fmla="*/ 97383 w 107762"/>
                      <a:gd name="connsiteY2" fmla="*/ 130449 h 130448"/>
                      <a:gd name="connsiteX3" fmla="*/ 22233 w 107762"/>
                      <a:gd name="connsiteY3" fmla="*/ 130449 h 130448"/>
                      <a:gd name="connsiteX4" fmla="*/ 0 w 107762"/>
                      <a:gd name="connsiteY4" fmla="*/ 63636 h 130448"/>
                      <a:gd name="connsiteX5" fmla="*/ 0 w 107762"/>
                      <a:gd name="connsiteY5" fmla="*/ 61141 h 130448"/>
                      <a:gd name="connsiteX6" fmla="*/ 18263 w 107762"/>
                      <a:gd name="connsiteY6" fmla="*/ 0 h 130448"/>
                      <a:gd name="connsiteX7" fmla="*/ 97383 w 107762"/>
                      <a:gd name="connsiteY7" fmla="*/ 0 h 130448"/>
                      <a:gd name="connsiteX8" fmla="*/ 107762 w 107762"/>
                      <a:gd name="connsiteY8" fmla="*/ 10379 h 130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7762" h="130448">
                        <a:moveTo>
                          <a:pt x="107762" y="10379"/>
                        </a:moveTo>
                        <a:lnTo>
                          <a:pt x="107762" y="120070"/>
                        </a:lnTo>
                        <a:cubicBezTo>
                          <a:pt x="107719" y="125785"/>
                          <a:pt x="103097" y="130406"/>
                          <a:pt x="97383" y="130449"/>
                        </a:cubicBezTo>
                        <a:lnTo>
                          <a:pt x="22233" y="130449"/>
                        </a:lnTo>
                        <a:cubicBezTo>
                          <a:pt x="7783" y="111173"/>
                          <a:pt x="-19" y="87728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97383" y="0"/>
                        </a:lnTo>
                        <a:cubicBezTo>
                          <a:pt x="103097" y="43"/>
                          <a:pt x="107719" y="4665"/>
                          <a:pt x="107762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36B1CE5E-45C9-1460-5542-F41038FF3781}"/>
                      </a:ext>
                    </a:extLst>
                  </p:cNvPr>
                  <p:cNvSpPr/>
                  <p:nvPr/>
                </p:nvSpPr>
                <p:spPr>
                  <a:xfrm>
                    <a:off x="1617277" y="4749343"/>
                    <a:ext cx="124777" cy="124777"/>
                  </a:xfrm>
                  <a:custGeom>
                    <a:avLst/>
                    <a:gdLst>
                      <a:gd name="connsiteX0" fmla="*/ 10396 w 124777"/>
                      <a:gd name="connsiteY0" fmla="*/ 0 h 124777"/>
                      <a:gd name="connsiteX1" fmla="*/ 114381 w 124777"/>
                      <a:gd name="connsiteY1" fmla="*/ 0 h 124777"/>
                      <a:gd name="connsiteX2" fmla="*/ 124777 w 124777"/>
                      <a:gd name="connsiteY2" fmla="*/ 10396 h 124777"/>
                      <a:gd name="connsiteX3" fmla="*/ 124777 w 124777"/>
                      <a:gd name="connsiteY3" fmla="*/ 114382 h 124777"/>
                      <a:gd name="connsiteX4" fmla="*/ 114381 w 124777"/>
                      <a:gd name="connsiteY4" fmla="*/ 124777 h 124777"/>
                      <a:gd name="connsiteX5" fmla="*/ 10396 w 124777"/>
                      <a:gd name="connsiteY5" fmla="*/ 124777 h 124777"/>
                      <a:gd name="connsiteX6" fmla="*/ 0 w 124777"/>
                      <a:gd name="connsiteY6" fmla="*/ 114382 h 124777"/>
                      <a:gd name="connsiteX7" fmla="*/ 0 w 124777"/>
                      <a:gd name="connsiteY7" fmla="*/ 10396 h 124777"/>
                      <a:gd name="connsiteX8" fmla="*/ 10396 w 124777"/>
                      <a:gd name="connsiteY8" fmla="*/ 0 h 124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777" h="124777">
                        <a:moveTo>
                          <a:pt x="10396" y="0"/>
                        </a:moveTo>
                        <a:lnTo>
                          <a:pt x="114381" y="0"/>
                        </a:lnTo>
                        <a:cubicBezTo>
                          <a:pt x="120123" y="0"/>
                          <a:pt x="124777" y="4655"/>
                          <a:pt x="124777" y="10396"/>
                        </a:cubicBezTo>
                        <a:lnTo>
                          <a:pt x="124777" y="114382"/>
                        </a:lnTo>
                        <a:cubicBezTo>
                          <a:pt x="124777" y="120123"/>
                          <a:pt x="120122" y="124777"/>
                          <a:pt x="114381" y="124777"/>
                        </a:cubicBezTo>
                        <a:lnTo>
                          <a:pt x="10396" y="124777"/>
                        </a:lnTo>
                        <a:cubicBezTo>
                          <a:pt x="4655" y="124777"/>
                          <a:pt x="0" y="120123"/>
                          <a:pt x="0" y="114382"/>
                        </a:cubicBezTo>
                        <a:lnTo>
                          <a:pt x="0" y="10396"/>
                        </a:lnTo>
                        <a:cubicBezTo>
                          <a:pt x="0" y="4655"/>
                          <a:pt x="4655" y="0"/>
                          <a:pt x="10396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CA4C28"/>
                      </a:gs>
                      <a:gs pos="50000">
                        <a:srgbClr val="C5401E"/>
                      </a:gs>
                      <a:gs pos="100000">
                        <a:srgbClr val="B62F14"/>
                      </a:gs>
                    </a:gsLst>
                    <a:lin ang="3599918" scaled="1"/>
                  </a:gra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06" name="자유형: 도형 305">
                    <a:extLst>
                      <a:ext uri="{FF2B5EF4-FFF2-40B4-BE49-F238E27FC236}">
                        <a16:creationId xmlns:a16="http://schemas.microsoft.com/office/drawing/2014/main" id="{B8BDE56E-0236-DF53-5764-A804F40DF2E5}"/>
                      </a:ext>
                    </a:extLst>
                  </p:cNvPr>
                  <p:cNvSpPr/>
                  <p:nvPr/>
                </p:nvSpPr>
                <p:spPr>
                  <a:xfrm>
                    <a:off x="1653343" y="4777007"/>
                    <a:ext cx="53019" cy="69203"/>
                  </a:xfrm>
                  <a:custGeom>
                    <a:avLst/>
                    <a:gdLst>
                      <a:gd name="connsiteX0" fmla="*/ 27457 w 53019"/>
                      <a:gd name="connsiteY0" fmla="*/ 65 h 69203"/>
                      <a:gd name="connsiteX1" fmla="*/ 46389 w 53019"/>
                      <a:gd name="connsiteY1" fmla="*/ 5612 h 69203"/>
                      <a:gd name="connsiteX2" fmla="*/ 52979 w 53019"/>
                      <a:gd name="connsiteY2" fmla="*/ 21680 h 69203"/>
                      <a:gd name="connsiteX3" fmla="*/ 49729 w 53019"/>
                      <a:gd name="connsiteY3" fmla="*/ 33687 h 69203"/>
                      <a:gd name="connsiteX4" fmla="*/ 40502 w 53019"/>
                      <a:gd name="connsiteY4" fmla="*/ 41843 h 69203"/>
                      <a:gd name="connsiteX5" fmla="*/ 26623 w 53019"/>
                      <a:gd name="connsiteY5" fmla="*/ 44758 h 69203"/>
                      <a:gd name="connsiteX6" fmla="*/ 13470 w 53019"/>
                      <a:gd name="connsiteY6" fmla="*/ 44758 h 69203"/>
                      <a:gd name="connsiteX7" fmla="*/ 13470 w 53019"/>
                      <a:gd name="connsiteY7" fmla="*/ 69203 h 69203"/>
                      <a:gd name="connsiteX8" fmla="*/ 0 w 53019"/>
                      <a:gd name="connsiteY8" fmla="*/ 69203 h 69203"/>
                      <a:gd name="connsiteX9" fmla="*/ 0 w 53019"/>
                      <a:gd name="connsiteY9" fmla="*/ 65 h 69203"/>
                      <a:gd name="connsiteX10" fmla="*/ 27457 w 53019"/>
                      <a:gd name="connsiteY10" fmla="*/ 65 h 69203"/>
                      <a:gd name="connsiteX11" fmla="*/ 13459 w 53019"/>
                      <a:gd name="connsiteY11" fmla="*/ 34197 h 69203"/>
                      <a:gd name="connsiteX12" fmla="*/ 25052 w 53019"/>
                      <a:gd name="connsiteY12" fmla="*/ 34197 h 69203"/>
                      <a:gd name="connsiteX13" fmla="*/ 35301 w 53019"/>
                      <a:gd name="connsiteY13" fmla="*/ 31140 h 69203"/>
                      <a:gd name="connsiteX14" fmla="*/ 38766 w 53019"/>
                      <a:gd name="connsiteY14" fmla="*/ 22196 h 69203"/>
                      <a:gd name="connsiteX15" fmla="*/ 25483 w 53019"/>
                      <a:gd name="connsiteY15" fmla="*/ 10767 h 69203"/>
                      <a:gd name="connsiteX16" fmla="*/ 13459 w 53019"/>
                      <a:gd name="connsiteY16" fmla="*/ 10767 h 69203"/>
                      <a:gd name="connsiteX17" fmla="*/ 13459 w 53019"/>
                      <a:gd name="connsiteY17" fmla="*/ 34197 h 69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3019" h="69203">
                        <a:moveTo>
                          <a:pt x="27457" y="65"/>
                        </a:moveTo>
                        <a:cubicBezTo>
                          <a:pt x="34226" y="-392"/>
                          <a:pt x="40937" y="1574"/>
                          <a:pt x="46389" y="5612"/>
                        </a:cubicBezTo>
                        <a:cubicBezTo>
                          <a:pt x="50936" y="9672"/>
                          <a:pt x="53366" y="15596"/>
                          <a:pt x="52979" y="21680"/>
                        </a:cubicBezTo>
                        <a:cubicBezTo>
                          <a:pt x="53054" y="25909"/>
                          <a:pt x="51927" y="30072"/>
                          <a:pt x="49729" y="33687"/>
                        </a:cubicBezTo>
                        <a:cubicBezTo>
                          <a:pt x="47505" y="37239"/>
                          <a:pt x="44300" y="40071"/>
                          <a:pt x="40502" y="41843"/>
                        </a:cubicBezTo>
                        <a:cubicBezTo>
                          <a:pt x="36159" y="43862"/>
                          <a:pt x="31411" y="44860"/>
                          <a:pt x="26623" y="44758"/>
                        </a:cubicBezTo>
                        <a:lnTo>
                          <a:pt x="13470" y="44758"/>
                        </a:lnTo>
                        <a:lnTo>
                          <a:pt x="13470" y="69203"/>
                        </a:lnTo>
                        <a:lnTo>
                          <a:pt x="0" y="69203"/>
                        </a:lnTo>
                        <a:lnTo>
                          <a:pt x="0" y="65"/>
                        </a:lnTo>
                        <a:lnTo>
                          <a:pt x="27457" y="65"/>
                        </a:lnTo>
                        <a:close/>
                        <a:moveTo>
                          <a:pt x="13459" y="34197"/>
                        </a:moveTo>
                        <a:lnTo>
                          <a:pt x="25052" y="34197"/>
                        </a:lnTo>
                        <a:cubicBezTo>
                          <a:pt x="28727" y="34467"/>
                          <a:pt x="32374" y="33379"/>
                          <a:pt x="35301" y="31140"/>
                        </a:cubicBezTo>
                        <a:cubicBezTo>
                          <a:pt x="37722" y="28818"/>
                          <a:pt x="38990" y="25543"/>
                          <a:pt x="38766" y="22196"/>
                        </a:cubicBezTo>
                        <a:cubicBezTo>
                          <a:pt x="38766" y="14577"/>
                          <a:pt x="34338" y="10767"/>
                          <a:pt x="25483" y="10767"/>
                        </a:cubicBezTo>
                        <a:lnTo>
                          <a:pt x="13459" y="10767"/>
                        </a:lnTo>
                        <a:lnTo>
                          <a:pt x="13459" y="341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</p:grpSp>
          </p:grpSp>
          <p:sp>
            <p:nvSpPr>
              <p:cNvPr id="9" name="직사각형 8">
                <a:hlinkClick r:id="rId5" tooltip="문서 열기"/>
                <a:extLst>
                  <a:ext uri="{FF2B5EF4-FFF2-40B4-BE49-F238E27FC236}">
                    <a16:creationId xmlns:a16="http://schemas.microsoft.com/office/drawing/2014/main" id="{0DEB263D-9FB9-3920-77F9-01C3D2F6CEC1}"/>
                  </a:ext>
                </a:extLst>
              </p:cNvPr>
              <p:cNvSpPr/>
              <p:nvPr/>
            </p:nvSpPr>
            <p:spPr>
              <a:xfrm>
                <a:off x="6344418" y="914326"/>
                <a:ext cx="3128400" cy="234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498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126830-BFD9-9DDF-B419-A1FC3949443B}"/>
              </a:ext>
            </a:extLst>
          </p:cNvPr>
          <p:cNvGrpSpPr/>
          <p:nvPr/>
        </p:nvGrpSpPr>
        <p:grpSpPr>
          <a:xfrm>
            <a:off x="5377115" y="3776961"/>
            <a:ext cx="1437770" cy="379750"/>
            <a:chOff x="5288785" y="3776961"/>
            <a:chExt cx="1437770" cy="3797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7274F5-F1BB-D626-ECE0-7426F27171FE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DE51F70-5333-6599-E15C-84FD1791C72F}"/>
                </a:ext>
              </a:extLst>
            </p:cNvPr>
            <p:cNvGrpSpPr/>
            <p:nvPr/>
          </p:nvGrpSpPr>
          <p:grpSpPr>
            <a:xfrm>
              <a:off x="5444568" y="3840836"/>
              <a:ext cx="1126205" cy="252000"/>
              <a:chOff x="6520536" y="4032698"/>
              <a:chExt cx="1126205" cy="252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AF02D-42E6-5BCC-0F01-7F8AD26C8963}"/>
                  </a:ext>
                </a:extLst>
              </p:cNvPr>
              <p:cNvSpPr txBox="1"/>
              <p:nvPr/>
            </p:nvSpPr>
            <p:spPr>
              <a:xfrm>
                <a:off x="6772536" y="4074060"/>
                <a:ext cx="874205" cy="169277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b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5 Medium" pitchFamily="2" charset="-127"/>
                    <a:ea typeface="페이퍼로지 5 Medium" pitchFamily="2" charset="-127"/>
                    <a:cs typeface="Pretendard" panose="02000503000000020004" pitchFamily="2" charset="-127"/>
                  </a:rPr>
                  <a:t>웹 사이트 열기</a:t>
                </a:r>
                <a:endPara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F48D50-C48E-F585-E3C2-17035663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6520536" y="4032698"/>
                <a:ext cx="252000" cy="252000"/>
              </a:xfrm>
              <a:prstGeom prst="ellipse">
                <a:avLst/>
              </a:prstGeom>
            </p:spPr>
          </p:pic>
        </p:grpSp>
        <p:sp>
          <p:nvSpPr>
            <p:cNvPr id="31" name="직사각형 30">
              <a:hlinkClick r:id="rId3" tooltip="링크 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9" y="2563730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4800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754012" y="3424713"/>
            <a:ext cx="468397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제가 작성한 모든 문서들은 아래의 링크를 통해 자세하게 확인하실 수 있습니다</a:t>
            </a:r>
            <a:r>
              <a:rPr lang="en-US" altLang="ko-KR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EA099-51A6-2CDB-BCE5-D9F1D06A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AB1DA1-0462-3A0F-01E5-BA6D79E13473}"/>
              </a:ext>
            </a:extLst>
          </p:cNvPr>
          <p:cNvSpPr/>
          <p:nvPr/>
        </p:nvSpPr>
        <p:spPr>
          <a:xfrm>
            <a:off x="6503772" y="-9674"/>
            <a:ext cx="5688228" cy="6867673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790A94-7914-6F67-430B-480B7E9FF3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60E0AF-FDBA-CC3B-D7B3-4FC664BDCA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31DD6BE-7F03-24FE-6CD1-42E2CC9E0C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A590D5-F4DE-B234-AA1C-00AA9183107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D446201-BD54-A019-D120-B021C339A46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998BC-8E2D-401D-40AC-29EB21F527CA}"/>
                    </a:ext>
                  </a:extLst>
                </p:cNvPr>
                <p:cNvSpPr txBox="1"/>
                <p:nvPr/>
              </p:nvSpPr>
              <p:spPr>
                <a:xfrm>
                  <a:off x="674042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A2E69B6-4EDD-67A0-4DDE-81D1DC05EF9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2E3F7EE-C17F-A7AB-FBEB-E79699D3E5C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878457-473D-6EBD-8676-4F18E1153EE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7874CC2-84EA-7A6F-D7E4-401EA9C06B8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5ED8C64-F6C1-E45B-A7E7-E29EF0E030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E4364F-F758-4DC3-F026-64C1A787533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7D73CA-1F67-0076-83EF-2C093352653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E2B8CC7-6F0A-6167-6F13-7F1CEF1C34E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2EF12C6-DC3D-59E0-08CB-FE93092214E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8766144-C4E4-0362-B067-0EFF747C880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A0FD8EA-0CB2-0922-B9B8-EAD25C7DA85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56B061-8A52-1A2E-99EB-28880B990E3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1D9E1-9DBE-BE69-F6FC-6BB4917F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B57ED57-8383-228B-3CF7-47B90CFB4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8EB300-5095-0C9B-5A07-F2EE20818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F355B6A-22A1-608A-885E-8E8FE19A9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23AF1D-4F5A-979E-806A-5CBF65156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35917E4-06FB-3B89-9721-BDCEF483C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91F70-7A95-1385-DDB0-C53AABCB6ED5}"/>
              </a:ext>
            </a:extLst>
          </p:cNvPr>
          <p:cNvGrpSpPr/>
          <p:nvPr/>
        </p:nvGrpSpPr>
        <p:grpSpPr>
          <a:xfrm>
            <a:off x="7100649" y="1421052"/>
            <a:ext cx="3450546" cy="403327"/>
            <a:chOff x="6934651" y="1421052"/>
            <a:chExt cx="3450546" cy="40332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55A915B-B0BF-9A34-F4E4-6A1E72B88E10}"/>
                </a:ext>
              </a:extLst>
            </p:cNvPr>
            <p:cNvGrpSpPr/>
            <p:nvPr/>
          </p:nvGrpSpPr>
          <p:grpSpPr>
            <a:xfrm>
              <a:off x="6934651" y="1421052"/>
              <a:ext cx="623102" cy="153888"/>
              <a:chOff x="537034" y="2568554"/>
              <a:chExt cx="623102" cy="15388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964869-539F-C6D3-D911-8D1BA503524C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교육 사항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7BB9616-48BE-D645-DD77-E6E99AD80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4035D4-5854-97F1-178F-1CBEEDB46BB5}"/>
                </a:ext>
              </a:extLst>
            </p:cNvPr>
            <p:cNvSpPr txBox="1"/>
            <p:nvPr/>
          </p:nvSpPr>
          <p:spPr>
            <a:xfrm>
              <a:off x="6934651" y="1678186"/>
              <a:ext cx="1163314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2024.03 ~ 2024.06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A5EF61-B155-8623-106A-0FEF09818FB0}"/>
                </a:ext>
              </a:extLst>
            </p:cNvPr>
            <p:cNvSpPr txBox="1"/>
            <p:nvPr/>
          </p:nvSpPr>
          <p:spPr>
            <a:xfrm>
              <a:off x="8094505" y="1670491"/>
              <a:ext cx="229069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국비 교육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콘텐츠 기획자 양성 과정 수료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63211-873A-FD63-5E6B-6BF15E01E671}"/>
              </a:ext>
            </a:extLst>
          </p:cNvPr>
          <p:cNvGrpSpPr/>
          <p:nvPr/>
        </p:nvGrpSpPr>
        <p:grpSpPr>
          <a:xfrm>
            <a:off x="7100649" y="2306960"/>
            <a:ext cx="3642906" cy="403327"/>
            <a:chOff x="6934651" y="2379424"/>
            <a:chExt cx="3642906" cy="403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A18DA3-69BF-787F-DE86-E437603ABC67}"/>
                </a:ext>
              </a:extLst>
            </p:cNvPr>
            <p:cNvGrpSpPr/>
            <p:nvPr/>
          </p:nvGrpSpPr>
          <p:grpSpPr>
            <a:xfrm>
              <a:off x="6942389" y="2379424"/>
              <a:ext cx="959732" cy="153888"/>
              <a:chOff x="537034" y="2568554"/>
              <a:chExt cx="959732" cy="15388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B0F82-C28C-E92C-1DD0-B97244BF59DA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95973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경력 사항 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신입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F74258-6D5C-785A-290E-D3CFCBD1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40BD2-1FB0-912E-97B3-D2E182499004}"/>
                </a:ext>
              </a:extLst>
            </p:cNvPr>
            <p:cNvSpPr txBox="1"/>
            <p:nvPr/>
          </p:nvSpPr>
          <p:spPr>
            <a:xfrm>
              <a:off x="6934651" y="2636558"/>
              <a:ext cx="1121636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B01C7A-E4A0-C905-A05D-080EDDDE0BEA}"/>
                </a:ext>
              </a:extLst>
            </p:cNvPr>
            <p:cNvSpPr txBox="1"/>
            <p:nvPr/>
          </p:nvSpPr>
          <p:spPr>
            <a:xfrm>
              <a:off x="8094505" y="2628863"/>
              <a:ext cx="248305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현장실습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하이퍼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캐주얼 게임 개발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A3BF04-6465-B18B-60D6-2879BECF77D7}"/>
              </a:ext>
            </a:extLst>
          </p:cNvPr>
          <p:cNvGrpSpPr/>
          <p:nvPr/>
        </p:nvGrpSpPr>
        <p:grpSpPr>
          <a:xfrm>
            <a:off x="7100649" y="3192868"/>
            <a:ext cx="2772475" cy="403327"/>
            <a:chOff x="6934651" y="3337796"/>
            <a:chExt cx="2772475" cy="40332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36A38-6712-E62A-6BB7-9C91832DB709}"/>
                </a:ext>
              </a:extLst>
            </p:cNvPr>
            <p:cNvGrpSpPr/>
            <p:nvPr/>
          </p:nvGrpSpPr>
          <p:grpSpPr>
            <a:xfrm>
              <a:off x="6934651" y="3337796"/>
              <a:ext cx="623101" cy="153888"/>
              <a:chOff x="537034" y="2568554"/>
              <a:chExt cx="623101" cy="1538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F45CCC-F28E-9611-E266-3579398B5766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학력 사항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E1D60FF-3507-D117-E8B0-4B2DD6F3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94FE2-7EF6-3A3E-6A13-0C6382180BEF}"/>
                </a:ext>
              </a:extLst>
            </p:cNvPr>
            <p:cNvSpPr txBox="1"/>
            <p:nvPr/>
          </p:nvSpPr>
          <p:spPr>
            <a:xfrm>
              <a:off x="6934651" y="3594930"/>
              <a:ext cx="1134460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2017.03 ~ 2023.02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EF77AF-1482-8AB4-226F-2623CB0665E8}"/>
                </a:ext>
              </a:extLst>
            </p:cNvPr>
            <p:cNvSpPr txBox="1"/>
            <p:nvPr/>
          </p:nvSpPr>
          <p:spPr>
            <a:xfrm>
              <a:off x="8094505" y="3587235"/>
              <a:ext cx="161262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한국공학대학교 게임공학과 졸업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39B93F-FC7C-28E8-CF88-ED8B938959D8}"/>
              </a:ext>
            </a:extLst>
          </p:cNvPr>
          <p:cNvGrpSpPr/>
          <p:nvPr/>
        </p:nvGrpSpPr>
        <p:grpSpPr>
          <a:xfrm>
            <a:off x="7100649" y="4078775"/>
            <a:ext cx="4024354" cy="1620772"/>
            <a:chOff x="6934651" y="4296169"/>
            <a:chExt cx="4024354" cy="162077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915F166-24BA-E93B-8EB2-FAAE3612A019}"/>
                </a:ext>
              </a:extLst>
            </p:cNvPr>
            <p:cNvGrpSpPr/>
            <p:nvPr/>
          </p:nvGrpSpPr>
          <p:grpSpPr>
            <a:xfrm>
              <a:off x="6934651" y="4296169"/>
              <a:ext cx="623101" cy="153888"/>
              <a:chOff x="537034" y="2568554"/>
              <a:chExt cx="623101" cy="153888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2290560-13EB-39E7-196F-4D01D6B6C3FB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보유 기술</a:t>
                </a: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8DE9840-50F6-9E4B-455C-4B64C6DC2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1038EE-D2B7-51E0-347E-DF197A15B63D}"/>
                </a:ext>
              </a:extLst>
            </p:cNvPr>
            <p:cNvGrpSpPr/>
            <p:nvPr/>
          </p:nvGrpSpPr>
          <p:grpSpPr>
            <a:xfrm>
              <a:off x="6934651" y="4545608"/>
              <a:ext cx="1152239" cy="1371333"/>
              <a:chOff x="192088" y="4141115"/>
              <a:chExt cx="1152239" cy="13713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E051C33-D18D-BEE1-A18E-611C369DB74B}"/>
                  </a:ext>
                </a:extLst>
              </p:cNvPr>
              <p:cNvSpPr txBox="1"/>
              <p:nvPr/>
            </p:nvSpPr>
            <p:spPr>
              <a:xfrm>
                <a:off x="192088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작업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98BB317-0CC1-034B-9C15-EE14A47938A1}"/>
                  </a:ext>
                </a:extLst>
              </p:cNvPr>
              <p:cNvGrpSpPr/>
              <p:nvPr/>
            </p:nvGrpSpPr>
            <p:grpSpPr>
              <a:xfrm>
                <a:off x="192088" y="4337310"/>
                <a:ext cx="1152239" cy="315047"/>
                <a:chOff x="192088" y="4337310"/>
                <a:chExt cx="1152239" cy="315047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5FF728-8487-5D32-2F8C-AAAD81641702}"/>
                    </a:ext>
                  </a:extLst>
                </p:cNvPr>
                <p:cNvSpPr txBox="1"/>
                <p:nvPr/>
              </p:nvSpPr>
              <p:spPr>
                <a:xfrm>
                  <a:off x="192088" y="4337310"/>
                  <a:ext cx="65562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PowerPoint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93D4E02-FC57-4F4F-E413-C2BC4C8D62CD}"/>
                    </a:ext>
                  </a:extLst>
                </p:cNvPr>
                <p:cNvSpPr txBox="1"/>
                <p:nvPr/>
              </p:nvSpPr>
              <p:spPr>
                <a:xfrm>
                  <a:off x="192088" y="449119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2E62BB3-91D7-5889-DB6D-49554D19D799}"/>
                  </a:ext>
                </a:extLst>
              </p:cNvPr>
              <p:cNvGrpSpPr/>
              <p:nvPr/>
            </p:nvGrpSpPr>
            <p:grpSpPr>
              <a:xfrm>
                <a:off x="192088" y="4767355"/>
                <a:ext cx="1152239" cy="315047"/>
                <a:chOff x="192088" y="4935900"/>
                <a:chExt cx="1152239" cy="315047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C3ECF1-532E-F2A4-D2E0-120B8E9F4413}"/>
                    </a:ext>
                  </a:extLst>
                </p:cNvPr>
                <p:cNvSpPr txBox="1"/>
                <p:nvPr/>
              </p:nvSpPr>
              <p:spPr>
                <a:xfrm>
                  <a:off x="192088" y="4935900"/>
                  <a:ext cx="30938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Word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677354D-4F52-F1E1-5F39-86ABB150875F}"/>
                    </a:ext>
                  </a:extLst>
                </p:cNvPr>
                <p:cNvSpPr txBox="1"/>
                <p:nvPr/>
              </p:nvSpPr>
              <p:spPr>
                <a:xfrm>
                  <a:off x="192088" y="508978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CC96D7D-0FB7-DF52-F1EB-2183C0C166FE}"/>
                  </a:ext>
                </a:extLst>
              </p:cNvPr>
              <p:cNvGrpSpPr/>
              <p:nvPr/>
            </p:nvGrpSpPr>
            <p:grpSpPr>
              <a:xfrm>
                <a:off x="192088" y="5197401"/>
                <a:ext cx="1152239" cy="315047"/>
                <a:chOff x="192088" y="5447212"/>
                <a:chExt cx="1152239" cy="315047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FF8E0AB-F7E5-8733-FE9B-FCF350D9955F}"/>
                    </a:ext>
                  </a:extLst>
                </p:cNvPr>
                <p:cNvSpPr txBox="1"/>
                <p:nvPr/>
              </p:nvSpPr>
              <p:spPr>
                <a:xfrm>
                  <a:off x="192088" y="5447212"/>
                  <a:ext cx="302968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Excel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6658BC0-1723-FBD6-638D-E4BB823D59A3}"/>
                    </a:ext>
                  </a:extLst>
                </p:cNvPr>
                <p:cNvSpPr txBox="1"/>
                <p:nvPr/>
              </p:nvSpPr>
              <p:spPr>
                <a:xfrm>
                  <a:off x="192088" y="5601100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A723692-68F6-1687-6431-E8B148511F12}"/>
                </a:ext>
              </a:extLst>
            </p:cNvPr>
            <p:cNvSpPr txBox="1"/>
            <p:nvPr/>
          </p:nvSpPr>
          <p:spPr>
            <a:xfrm>
              <a:off x="8516029" y="5778442"/>
              <a:ext cx="244297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+ C/C++, C#, Python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등의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개발 언어 사용 경험 보유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30FDB-B62A-247A-8534-4CF42E444F89}"/>
                </a:ext>
              </a:extLst>
            </p:cNvPr>
            <p:cNvGrpSpPr/>
            <p:nvPr/>
          </p:nvGrpSpPr>
          <p:grpSpPr>
            <a:xfrm>
              <a:off x="8378936" y="4545608"/>
              <a:ext cx="1152239" cy="941288"/>
              <a:chOff x="3138857" y="4141115"/>
              <a:chExt cx="1152239" cy="941288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937BE76-4DD9-DD14-3FB6-11CAD02F33B6}"/>
                  </a:ext>
                </a:extLst>
              </p:cNvPr>
              <p:cNvSpPr txBox="1"/>
              <p:nvPr/>
            </p:nvSpPr>
            <p:spPr>
              <a:xfrm>
                <a:off x="3138857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엔진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2E8457-FA35-D2EE-B4AA-0A6BA08B17BB}"/>
                  </a:ext>
                </a:extLst>
              </p:cNvPr>
              <p:cNvGrpSpPr/>
              <p:nvPr/>
            </p:nvGrpSpPr>
            <p:grpSpPr>
              <a:xfrm>
                <a:off x="3138857" y="4337310"/>
                <a:ext cx="1152239" cy="315047"/>
                <a:chOff x="5065870" y="4272360"/>
                <a:chExt cx="1152239" cy="315047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87BBA2CF-1F22-5B02-6237-E5F8DCC7AD6F}"/>
                    </a:ext>
                  </a:extLst>
                </p:cNvPr>
                <p:cNvSpPr txBox="1"/>
                <p:nvPr/>
              </p:nvSpPr>
              <p:spPr>
                <a:xfrm>
                  <a:off x="5065870" y="4272360"/>
                  <a:ext cx="301365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Unity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247B98D-E6E3-54B2-C388-B901944953EC}"/>
                    </a:ext>
                  </a:extLst>
                </p:cNvPr>
                <p:cNvSpPr txBox="1"/>
                <p:nvPr/>
              </p:nvSpPr>
              <p:spPr>
                <a:xfrm>
                  <a:off x="5065870" y="442624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08AF95-DA9E-C9E5-5B05-2BB67895097A}"/>
                  </a:ext>
                </a:extLst>
              </p:cNvPr>
              <p:cNvGrpSpPr/>
              <p:nvPr/>
            </p:nvGrpSpPr>
            <p:grpSpPr>
              <a:xfrm>
                <a:off x="3138857" y="4767356"/>
                <a:ext cx="1152239" cy="315047"/>
                <a:chOff x="5065870" y="4554675"/>
                <a:chExt cx="1152239" cy="315047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E0B43E1B-772D-58D8-3E6A-BD63A9E23316}"/>
                    </a:ext>
                  </a:extLst>
                </p:cNvPr>
                <p:cNvSpPr txBox="1"/>
                <p:nvPr/>
              </p:nvSpPr>
              <p:spPr>
                <a:xfrm>
                  <a:off x="5065870" y="4554675"/>
                  <a:ext cx="90730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Unreal </a:t>
                  </a:r>
                  <a:r>
                    <a:rPr lang="en-US" altLang="ko-KR"/>
                    <a:t>Engine 4</a:t>
                  </a:r>
                  <a:endParaRPr lang="en-US" altLang="ko-KR" dirty="0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B997324-3B0D-3982-3CE4-36E462073AF3}"/>
                    </a:ext>
                  </a:extLst>
                </p:cNvPr>
                <p:cNvSpPr txBox="1"/>
                <p:nvPr/>
              </p:nvSpPr>
              <p:spPr>
                <a:xfrm>
                  <a:off x="5065870" y="470856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FB3C86-7821-0042-7760-557C7951B242}"/>
                </a:ext>
              </a:extLst>
            </p:cNvPr>
            <p:cNvGrpSpPr/>
            <p:nvPr/>
          </p:nvGrpSpPr>
          <p:grpSpPr>
            <a:xfrm>
              <a:off x="9806766" y="4545608"/>
              <a:ext cx="1152239" cy="941288"/>
              <a:chOff x="4741761" y="4141115"/>
              <a:chExt cx="1152239" cy="9412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F197F7-FDB7-1BC0-E593-DB540D58069D}"/>
                  </a:ext>
                </a:extLst>
              </p:cNvPr>
              <p:cNvSpPr txBox="1"/>
              <p:nvPr/>
            </p:nvSpPr>
            <p:spPr>
              <a:xfrm>
                <a:off x="4741761" y="4141115"/>
                <a:ext cx="424329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539E2-8693-569B-D26A-CA5DD8E425C1}"/>
                  </a:ext>
                </a:extLst>
              </p:cNvPr>
              <p:cNvGrpSpPr/>
              <p:nvPr/>
            </p:nvGrpSpPr>
            <p:grpSpPr>
              <a:xfrm>
                <a:off x="4741761" y="4337310"/>
                <a:ext cx="1152239" cy="315047"/>
                <a:chOff x="7837690" y="4191780"/>
                <a:chExt cx="1152239" cy="315047"/>
              </a:xfrm>
            </p:grpSpPr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D4D8F27-EA00-73D8-BC79-EAA8DBFEAC87}"/>
                    </a:ext>
                  </a:extLst>
                </p:cNvPr>
                <p:cNvSpPr txBox="1"/>
                <p:nvPr/>
              </p:nvSpPr>
              <p:spPr>
                <a:xfrm>
                  <a:off x="7837690" y="4191780"/>
                  <a:ext cx="503343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협업 </a:t>
                  </a:r>
                  <a:r>
                    <a:rPr lang="en-US" altLang="ko-KR" dirty="0"/>
                    <a:t>- Git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B58776-45E0-1303-A657-38AD46418270}"/>
                    </a:ext>
                  </a:extLst>
                </p:cNvPr>
                <p:cNvSpPr txBox="1"/>
                <p:nvPr/>
              </p:nvSpPr>
              <p:spPr>
                <a:xfrm>
                  <a:off x="7837690" y="434566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1D94325-D2C3-7C3B-BCAE-AB7255450CF9}"/>
                  </a:ext>
                </a:extLst>
              </p:cNvPr>
              <p:cNvGrpSpPr/>
              <p:nvPr/>
            </p:nvGrpSpPr>
            <p:grpSpPr>
              <a:xfrm>
                <a:off x="4741761" y="4767356"/>
                <a:ext cx="1152239" cy="315047"/>
                <a:chOff x="7900257" y="4474095"/>
                <a:chExt cx="1152239" cy="315047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90E609D-C917-5E6F-7C30-1A7DD9B89597}"/>
                    </a:ext>
                  </a:extLst>
                </p:cNvPr>
                <p:cNvSpPr txBox="1"/>
                <p:nvPr/>
              </p:nvSpPr>
              <p:spPr>
                <a:xfrm>
                  <a:off x="7900257" y="4474095"/>
                  <a:ext cx="1122102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데이터 관리 </a:t>
                  </a:r>
                  <a:r>
                    <a:rPr lang="en-US" altLang="ko-KR" dirty="0"/>
                    <a:t>- MySQL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548FA9F-DBCC-9D10-D174-08DE861FCA3C}"/>
                    </a:ext>
                  </a:extLst>
                </p:cNvPr>
                <p:cNvSpPr txBox="1"/>
                <p:nvPr/>
              </p:nvSpPr>
              <p:spPr>
                <a:xfrm>
                  <a:off x="7900257" y="462798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A42AA6-4F90-98A3-127D-FB5F6F0628C5}"/>
              </a:ext>
            </a:extLst>
          </p:cNvPr>
          <p:cNvGrpSpPr/>
          <p:nvPr/>
        </p:nvGrpSpPr>
        <p:grpSpPr>
          <a:xfrm>
            <a:off x="652390" y="1421052"/>
            <a:ext cx="5472652" cy="4101400"/>
            <a:chOff x="408914" y="1421052"/>
            <a:chExt cx="5472652" cy="41014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C05074-DABB-4CF2-D6B7-167BB0282B5B}"/>
                </a:ext>
              </a:extLst>
            </p:cNvPr>
            <p:cNvSpPr txBox="1"/>
            <p:nvPr/>
          </p:nvSpPr>
          <p:spPr>
            <a:xfrm>
              <a:off x="1721394" y="1646002"/>
              <a:ext cx="91531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| 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774ACA7-BE2E-BF22-4843-11227285A340}"/>
                </a:ext>
              </a:extLst>
            </p:cNvPr>
            <p:cNvGrpSpPr/>
            <p:nvPr/>
          </p:nvGrpSpPr>
          <p:grpSpPr>
            <a:xfrm>
              <a:off x="1721394" y="2025503"/>
              <a:ext cx="3596633" cy="625610"/>
              <a:chOff x="1990782" y="1984363"/>
              <a:chExt cx="3596633" cy="625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0097BAF-8AC0-95CC-8482-B9E1DE82B434}"/>
                  </a:ext>
                </a:extLst>
              </p:cNvPr>
              <p:cNvGrpSpPr/>
              <p:nvPr/>
            </p:nvGrpSpPr>
            <p:grpSpPr>
              <a:xfrm>
                <a:off x="1990782" y="1984363"/>
                <a:ext cx="1307479" cy="625610"/>
                <a:chOff x="1990782" y="1984363"/>
                <a:chExt cx="1307479" cy="625610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8E47243-0FDA-8496-46D7-5845397CE494}"/>
                    </a:ext>
                  </a:extLst>
                </p:cNvPr>
                <p:cNvGrpSpPr/>
                <p:nvPr/>
              </p:nvGrpSpPr>
              <p:grpSpPr>
                <a:xfrm>
                  <a:off x="1990782" y="2201514"/>
                  <a:ext cx="1075044" cy="180000"/>
                  <a:chOff x="1990782" y="2038461"/>
                  <a:chExt cx="1075044" cy="180000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21F83D3-D349-2FF6-1DA8-94E2E493E1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0782" y="2059212"/>
                    <a:ext cx="89504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010-2052-2419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9E22FC28-5359-5585-F2FA-F94B79F012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87" t="8239" r="58028" b="67601"/>
                  <a:stretch>
                    <a:fillRect/>
                  </a:stretch>
                </p:blipFill>
                <p:spPr bwMode="auto">
                  <a:xfrm>
                    <a:off x="1990782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7807C45C-1626-48F5-E9F6-9E748975F16F}"/>
                    </a:ext>
                  </a:extLst>
                </p:cNvPr>
                <p:cNvGrpSpPr/>
                <p:nvPr/>
              </p:nvGrpSpPr>
              <p:grpSpPr>
                <a:xfrm>
                  <a:off x="1990782" y="2429973"/>
                  <a:ext cx="1307479" cy="180000"/>
                  <a:chOff x="1997615" y="2348513"/>
                  <a:chExt cx="1307479" cy="18000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4A6C0AD-1050-4EA7-FAF3-32CF87176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615" y="2369264"/>
                    <a:ext cx="1127479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hjs0913@naver.com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6464581E-E28F-51FE-7686-A7AB579291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06" t="8239" r="44409" b="67601"/>
                  <a:stretch>
                    <a:fillRect/>
                  </a:stretch>
                </p:blipFill>
                <p:spPr bwMode="auto">
                  <a:xfrm>
                    <a:off x="1997615" y="2348513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0D788B-81F7-05D6-CE65-FFBA8743076F}"/>
                    </a:ext>
                  </a:extLst>
                </p:cNvPr>
                <p:cNvSpPr txBox="1"/>
                <p:nvPr/>
              </p:nvSpPr>
              <p:spPr>
                <a:xfrm>
                  <a:off x="1990782" y="1984363"/>
                  <a:ext cx="45685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contact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ED0F0A0-AAD0-2E4A-119A-F82A5B731868}"/>
                  </a:ext>
                </a:extLst>
              </p:cNvPr>
              <p:cNvGrpSpPr/>
              <p:nvPr/>
            </p:nvGrpSpPr>
            <p:grpSpPr>
              <a:xfrm>
                <a:off x="3621101" y="1984363"/>
                <a:ext cx="1966314" cy="397151"/>
                <a:chOff x="3731976" y="1984363"/>
                <a:chExt cx="1966314" cy="39715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37AABFF7-4111-048F-B59D-2FF36AB2A461}"/>
                    </a:ext>
                  </a:extLst>
                </p:cNvPr>
                <p:cNvGrpSpPr/>
                <p:nvPr/>
              </p:nvGrpSpPr>
              <p:grpSpPr>
                <a:xfrm>
                  <a:off x="3731976" y="2201514"/>
                  <a:ext cx="1966314" cy="180000"/>
                  <a:chOff x="3731976" y="2038461"/>
                  <a:chExt cx="1966314" cy="1800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1037130-8207-9237-9500-C556098DA85E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976" y="2059212"/>
                    <a:ext cx="178631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hlinkClick r:id="rId5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https://hjsportfoliolist.netlify.app/</a:t>
                    </a:r>
                    <a:endParaRPr lang="en-US" altLang="ko-KR" sz="9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7CF48518-D9E5-202E-BEE8-2F8B4894AE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766" t="8239" r="16849" b="67601"/>
                  <a:stretch>
                    <a:fillRect/>
                  </a:stretch>
                </p:blipFill>
                <p:spPr bwMode="auto">
                  <a:xfrm>
                    <a:off x="3731976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6D1C10-8233-51F0-D649-F1DFB58A1E0B}"/>
                    </a:ext>
                  </a:extLst>
                </p:cNvPr>
                <p:cNvSpPr txBox="1"/>
                <p:nvPr/>
              </p:nvSpPr>
              <p:spPr>
                <a:xfrm>
                  <a:off x="3731976" y="1984363"/>
                  <a:ext cx="21159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site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3F45AB-4019-02AE-27ED-3FF128632DBF}"/>
                </a:ext>
              </a:extLst>
            </p:cNvPr>
            <p:cNvSpPr txBox="1"/>
            <p:nvPr/>
          </p:nvSpPr>
          <p:spPr>
            <a:xfrm>
              <a:off x="408914" y="3192868"/>
              <a:ext cx="5472652" cy="44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기획자를 꿈꾸는 홍진선입니다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컨셉에 어울리는 전투를 설계하여 유저들에게 몰입감과 즐거움을 선사하는 전투 기획자가 되겠습니다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1C0F047-FF92-5540-68D5-9B213438D1F8}"/>
                </a:ext>
              </a:extLst>
            </p:cNvPr>
            <p:cNvGrpSpPr/>
            <p:nvPr/>
          </p:nvGrpSpPr>
          <p:grpSpPr>
            <a:xfrm>
              <a:off x="408914" y="4078775"/>
              <a:ext cx="4616648" cy="1443677"/>
              <a:chOff x="408914" y="3534757"/>
              <a:chExt cx="4616648" cy="14436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48AF6C-AEAD-9F70-2EDC-7C16559F13EC}"/>
                  </a:ext>
                </a:extLst>
              </p:cNvPr>
              <p:cNvSpPr txBox="1"/>
              <p:nvPr/>
            </p:nvSpPr>
            <p:spPr>
              <a:xfrm>
                <a:off x="408914" y="3791891"/>
                <a:ext cx="4616648" cy="11865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논리적인 사고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문제가 생기면 논리적으로 원인을 분석하고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결론을 도출하는 성격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협업 경험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국비 교육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전공 수업을 통해 여러 팀 프로젝트 진행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직무 경험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신규 캐릭터 기획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등 전투 기획 문서 작성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 캐릭터 플레이 경험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캐릭터마다 다른 전투를 경험하며 재미를 얻는 유저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전투에 대한 흥미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만화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애니메이션 등 다양한 작품 중 전투가 있는 작품만 보게 되는 성향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9B4136-6ACD-4BCD-2CDC-2C897C83A707}"/>
                  </a:ext>
                </a:extLst>
              </p:cNvPr>
              <p:cNvGrpSpPr/>
              <p:nvPr/>
            </p:nvGrpSpPr>
            <p:grpSpPr>
              <a:xfrm>
                <a:off x="408914" y="3534757"/>
                <a:ext cx="369827" cy="153888"/>
                <a:chOff x="7253049" y="3490196"/>
                <a:chExt cx="369827" cy="15388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C099EB-3A55-A2A6-1B45-140CA11A2E84}"/>
                    </a:ext>
                  </a:extLst>
                </p:cNvPr>
                <p:cNvSpPr txBox="1"/>
                <p:nvPr/>
              </p:nvSpPr>
              <p:spPr>
                <a:xfrm>
                  <a:off x="7253049" y="3490196"/>
                  <a:ext cx="3698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72000" bIns="0" rtlCol="0" anchor="t">
                  <a:spAutoFit/>
                </a:bodyPr>
                <a:lstStyle/>
                <a:p>
                  <a:r>
                    <a:rPr lang="ko-KR" altLang="en-US" sz="1000" dirty="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강점</a:t>
                  </a: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B89A938-7CBB-95EB-7958-654CF976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049" y="3504140"/>
                  <a:ext cx="0" cy="126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F1D9DAA-383D-4207-7267-3B3E4803A76E}"/>
                </a:ext>
              </a:extLst>
            </p:cNvPr>
            <p:cNvGrpSpPr/>
            <p:nvPr/>
          </p:nvGrpSpPr>
          <p:grpSpPr>
            <a:xfrm>
              <a:off x="408914" y="1421052"/>
              <a:ext cx="962756" cy="1230061"/>
              <a:chOff x="189000" y="1289347"/>
              <a:chExt cx="698855" cy="892889"/>
            </a:xfrm>
          </p:grpSpPr>
          <p:pic>
            <p:nvPicPr>
              <p:cNvPr id="124" name="그림 123" descr="인간의 얼굴, 사람, 목, 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248E0D9-39B3-F1DA-6FA5-A30B7C43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0" y="1289347"/>
                <a:ext cx="698855" cy="892889"/>
              </a:xfrm>
              <a:prstGeom prst="rect">
                <a:avLst/>
              </a:prstGeom>
            </p:spPr>
          </p:pic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028095F-9AED-618A-A721-08747595AD9D}"/>
                  </a:ext>
                </a:extLst>
              </p:cNvPr>
              <p:cNvSpPr/>
              <p:nvPr/>
            </p:nvSpPr>
            <p:spPr>
              <a:xfrm>
                <a:off x="189000" y="1289347"/>
                <a:ext cx="698855" cy="8928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3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E7606-9A4B-3CE8-09A0-0CD20C428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91C047-5A48-926A-6744-EE59F54524E4}"/>
              </a:ext>
            </a:extLst>
          </p:cNvPr>
          <p:cNvSpPr txBox="1"/>
          <p:nvPr/>
        </p:nvSpPr>
        <p:spPr>
          <a:xfrm>
            <a:off x="192088" y="538432"/>
            <a:ext cx="1322478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DEE82D6-046E-30ED-2B14-DD317F852E63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BD0F8A-4104-4181-0E00-44970C3105F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08CA32A-8384-92B6-58AE-34C08914A53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B279517-4905-7F69-DB38-49943363B38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2319-E710-D033-B4CD-C6790789FE5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CBC34-B703-4A65-E2C2-2D482F9BAF1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978F8C8-6535-CFC9-F98D-4B4E47C3438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D090DED-757B-F4A8-8E35-E428CEB8B6F2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4F1395-71B8-9C68-C49D-B613D94843BB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1C87731-E4C1-3084-C094-D0826B5630CA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E2737E7-00E6-892C-4113-AC807951A26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CD9B73-8A0F-178C-6B21-2541C08C8D5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9BC4EDF-3AEB-EBD1-DE3E-46F2F073189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6BAF453C-D90D-77EB-ABA9-25356E159A2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820AC98-2646-0E42-5059-D08B7BD617AC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6D8E7D2-655A-2CDE-C16D-73EE52FCB12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2DDFC38B-DB2E-FF4D-0290-B675D139E2A7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38C6213-6D5F-738B-2064-A6161358FBF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13BD485-15F4-45A9-F2CF-92539DFC5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9931281-1868-4855-94A9-4E9359C6B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97941AA-2F30-868D-1434-29A7C6DF2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1F825B4-1E6F-31C0-A06F-C45A86E1A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22242A3-E531-F3BA-6484-D8DF5A6A1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A39751A-571A-0FBB-A30A-71FD36161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C00D9-C6C5-07EE-B7CE-1A9CC6138B39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BCE61C-7327-DC8C-12FB-FF1F9BB30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746" y="2244408"/>
            <a:ext cx="2248834" cy="392293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AEE3A-0928-C726-C7C3-8371BBA3BCF1}"/>
              </a:ext>
            </a:extLst>
          </p:cNvPr>
          <p:cNvSpPr txBox="1"/>
          <p:nvPr/>
        </p:nvSpPr>
        <p:spPr>
          <a:xfrm>
            <a:off x="277541" y="1083319"/>
            <a:ext cx="21592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0BA042F-0D27-8D08-23A1-B6EE20593C2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729650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15E8F3-84A4-1E35-5BD9-83141BC8BA36}"/>
                </a:ext>
              </a:extLst>
            </p:cNvPr>
            <p:cNvSpPr txBox="1"/>
            <p:nvPr/>
          </p:nvSpPr>
          <p:spPr>
            <a:xfrm>
              <a:off x="277541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DC25B7F-C983-633A-02EB-8401996B84CB}"/>
                </a:ext>
              </a:extLst>
            </p:cNvPr>
            <p:cNvSpPr txBox="1"/>
            <p:nvPr/>
          </p:nvSpPr>
          <p:spPr>
            <a:xfrm>
              <a:off x="789244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C3BD71C-3428-E0C1-74AF-207DF5DF7F03}"/>
                </a:ext>
              </a:extLst>
            </p:cNvPr>
            <p:cNvSpPr txBox="1"/>
            <p:nvPr/>
          </p:nvSpPr>
          <p:spPr>
            <a:xfrm>
              <a:off x="1300947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9218502-33B7-CDC2-F696-228C3C419429}"/>
                </a:ext>
              </a:extLst>
            </p:cNvPr>
            <p:cNvSpPr txBox="1"/>
            <p:nvPr/>
          </p:nvSpPr>
          <p:spPr>
            <a:xfrm>
              <a:off x="277541" y="1974239"/>
              <a:ext cx="1127479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75C54D-7C2D-9E68-3A12-6AC8AACF25FA}"/>
                </a:ext>
              </a:extLst>
            </p:cNvPr>
            <p:cNvSpPr txBox="1"/>
            <p:nvPr/>
          </p:nvSpPr>
          <p:spPr>
            <a:xfrm>
              <a:off x="1812650" y="1729650"/>
              <a:ext cx="624136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A9343D-4F49-D98B-C3C7-09B39B155717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0376A46-C642-7589-88CA-4832C3182623}"/>
              </a:ext>
            </a:extLst>
          </p:cNvPr>
          <p:cNvGrpSpPr/>
          <p:nvPr/>
        </p:nvGrpSpPr>
        <p:grpSpPr>
          <a:xfrm>
            <a:off x="2768869" y="1202935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EBB8F9-ECDA-4784-3AD3-5D0A263D7B5D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ABC1E8D-4F91-2A63-94F1-206346D9A0DE}"/>
                </a:ext>
              </a:extLst>
            </p:cNvPr>
            <p:cNvSpPr txBox="1"/>
            <p:nvPr/>
          </p:nvSpPr>
          <p:spPr>
            <a:xfrm>
              <a:off x="2768869" y="2055773"/>
              <a:ext cx="348549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726B6389-C60B-3938-DB7D-AF90E35AC473}"/>
              </a:ext>
            </a:extLst>
          </p:cNvPr>
          <p:cNvGrpSpPr/>
          <p:nvPr/>
        </p:nvGrpSpPr>
        <p:grpSpPr>
          <a:xfrm>
            <a:off x="3359492" y="1417988"/>
            <a:ext cx="2029970" cy="335646"/>
            <a:chOff x="3359492" y="1417988"/>
            <a:chExt cx="2029970" cy="3356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D5C4CED-1C62-9DDE-D62A-6E6EA4E76496}"/>
                </a:ext>
              </a:extLst>
            </p:cNvPr>
            <p:cNvSpPr txBox="1"/>
            <p:nvPr/>
          </p:nvSpPr>
          <p:spPr>
            <a:xfrm>
              <a:off x="3555627" y="1417988"/>
              <a:ext cx="1833835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무기의 구조 분석 후 활용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A76A5A-3892-4463-98BD-9E469366971E}"/>
                </a:ext>
              </a:extLst>
            </p:cNvPr>
            <p:cNvSpPr txBox="1"/>
            <p:nvPr/>
          </p:nvSpPr>
          <p:spPr>
            <a:xfrm>
              <a:off x="3359492" y="1417988"/>
              <a:ext cx="20094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1068" name="그룹 1067">
            <a:extLst>
              <a:ext uri="{FF2B5EF4-FFF2-40B4-BE49-F238E27FC236}">
                <a16:creationId xmlns:a16="http://schemas.microsoft.com/office/drawing/2014/main" id="{B4CFEE0C-8A15-D801-A4FA-E19FB3C15409}"/>
              </a:ext>
            </a:extLst>
          </p:cNvPr>
          <p:cNvGrpSpPr/>
          <p:nvPr/>
        </p:nvGrpSpPr>
        <p:grpSpPr>
          <a:xfrm>
            <a:off x="5389462" y="1417988"/>
            <a:ext cx="3302855" cy="335646"/>
            <a:chOff x="5389462" y="1417988"/>
            <a:chExt cx="3302855" cy="335646"/>
          </a:xfrm>
        </p:grpSpPr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B1230A13-5955-75A4-2F87-C027FF645502}"/>
                </a:ext>
              </a:extLst>
            </p:cNvPr>
            <p:cNvSpPr txBox="1"/>
            <p:nvPr/>
          </p:nvSpPr>
          <p:spPr>
            <a:xfrm>
              <a:off x="5829354" y="1417988"/>
              <a:ext cx="286296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번개를 유도하여 피해를 집중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836701F3-7765-33C8-7506-416D5DAB947A}"/>
                </a:ext>
              </a:extLst>
            </p:cNvPr>
            <p:cNvSpPr txBox="1"/>
            <p:nvPr/>
          </p:nvSpPr>
          <p:spPr>
            <a:xfrm>
              <a:off x="5389462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76A6F02-7AC0-AA8D-F8DE-2B28FA44FEEB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DA3EA8C8-9573-EA51-5D38-80677625D6C9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1D991C9-80E2-893C-2B73-0383A2744A1E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079734E3-739A-AF30-A4C2-9489C923932A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D96D3A4C-7B76-3EED-28AC-E54E84F7D0F7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7CF7CD8-181B-1E00-D859-45829B081862}"/>
                  </a:ext>
                </a:extLst>
              </p:cNvPr>
              <p:cNvSpPr txBox="1"/>
              <p:nvPr/>
            </p:nvSpPr>
            <p:spPr>
              <a:xfrm>
                <a:off x="6642976" y="2576708"/>
                <a:ext cx="806311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8AA8504-53F2-D53D-B1EA-D73EBD1FAD71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62855914-5EF6-6BEE-590C-EF86664CB4AD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78442938-8D21-BAE7-412A-82D48EB80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842E0B0-A66A-76A1-6F7B-6C7E8EEC11B3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2CE61EB-856C-F0E0-6AC8-FE45C1D3B95B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97B7D87-15AB-D928-64ED-2FA871C4CBA3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37B47490-B346-72B3-3C70-926BEB4B5AB0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60574CE4-07F6-DDF2-785F-1FDE4F51E0C7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7DF40EE6-535E-B59E-7121-B9DB89C5DD3B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B44F7F73-451C-7C85-8092-27912F37D6D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F29F0A83-651F-58DA-8D68-769B0AE83D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BEF42198-F8D5-D84C-D036-88F4DCDE4360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5CEB99F8-D031-E304-3608-BBB477BF65F0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A2EAF7F6-6BE8-EE39-774B-E46EA914931C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4E4ED779-399C-FE01-9BBD-86870426B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20C96D36-A93A-2761-4D8A-7393A4869ED9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6C6ECA8E-A12C-0732-1A67-93B3F55B4927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21331E7C-215F-7A35-6520-B253FCFCB214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787D5005-B5BB-64EC-8838-07691C476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8922DEE-3A53-9D89-CB51-30F468A470F8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ED5319B0-E0AF-EC56-66E0-C84DE8AA90DC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C611543-FBD9-6DB1-5A6C-D29FC72F3AB9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CD409FB-5503-4122-7E1A-4E1BCC786839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5500E59C-2F41-64B3-3C36-C92CD7D79CC5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6D49295F-8885-7AB4-175C-21006BBD5854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DFF9E1E8-0244-D724-0F65-3515E237FDFD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5FF10349-390C-9A26-79DD-A2AD3F521BF2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B41B599D-F508-53A8-F927-99FB1B1B92E5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96A9BA04-AE11-50DD-779C-AA012FC897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A84185EE-8A3F-B7C3-D9AA-69A397A517A2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95DC373B-F8C5-57A9-0CFC-2F44510F9D4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AC5977F1-4C52-01BD-3589-EA637F7C646E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C415448F-D387-94F4-B101-839B13F18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D2253167-1341-8457-19C4-9828E3A4B051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E6823F38-17F6-780D-D434-3C70D2DDCEFD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C02E7A66-A63E-7E35-0945-35D0FE4A3903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DFC334AE-72D9-C9C7-81FB-26E95C517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58063E50-0A8F-7EEC-F8A0-1A7C1E2D4108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91EA258B-58F0-582F-18F6-5DAD16BC9B2B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75C1D9A-9F4D-0326-23DB-B7C0051F38DD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D33ADE2F-F669-9799-E8AB-0974BE01C663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C3D2594C-1864-721C-E3B7-81F9C68B015C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7D53183-D848-CF7E-BF79-A4CB439550BC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7E1D85C-F4AF-6220-40C8-C8F950474640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87D7E01-3A05-E858-574D-E4F93814C12C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AAAD3C2-7354-5222-CB83-3574BCD61D79}"/>
                  </a:ext>
                </a:extLst>
              </p:cNvPr>
              <p:cNvSpPr txBox="1"/>
              <p:nvPr/>
            </p:nvSpPr>
            <p:spPr>
              <a:xfrm>
                <a:off x="9726515" y="2576708"/>
                <a:ext cx="90890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BC442AB-405B-FA59-115A-2B48DF14097A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B29700E2-68B0-57A4-EBEB-A1246EB5F279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0DA5E6E-3820-852B-4BF8-1D89558C42F3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738B6CC1-180E-3A1E-472D-1ED1DA39BF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AC4D59EE-A535-A383-F6B5-86B960F01DD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2315020-9EEF-30C1-E654-9870817A2A3F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F5D23518-0498-0D5B-B81A-2BD4220942DD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1D2BD73-4A34-B12E-342B-F16884AD0E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26FD76-5741-4E14-D64A-7CAD4CCA89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1F5C116-90B9-9307-F741-3863FD1AC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03FB9D6B-5234-B3DF-87EC-6552467DAD68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D58339-EEA6-1F01-D44F-51A1B4874EC3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BF452C0-BFA3-D5E5-42DB-EE5C39D57348}"/>
              </a:ext>
            </a:extLst>
          </p:cNvPr>
          <p:cNvGrpSpPr/>
          <p:nvPr/>
        </p:nvGrpSpPr>
        <p:grpSpPr>
          <a:xfrm>
            <a:off x="1049976" y="960457"/>
            <a:ext cx="614375" cy="122875"/>
            <a:chOff x="526997" y="2256470"/>
            <a:chExt cx="614375" cy="122875"/>
          </a:xfrm>
        </p:grpSpPr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D2C3CCDC-A06E-E0E8-BB9B-C1AF2416907E}"/>
                </a:ext>
              </a:extLst>
            </p:cNvPr>
            <p:cNvSpPr/>
            <p:nvPr/>
          </p:nvSpPr>
          <p:spPr>
            <a:xfrm>
              <a:off x="52699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E0494F7C-6F42-33EB-79CC-3F6A6832677F}"/>
                </a:ext>
              </a:extLst>
            </p:cNvPr>
            <p:cNvSpPr/>
            <p:nvPr/>
          </p:nvSpPr>
          <p:spPr>
            <a:xfrm>
              <a:off x="649872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A5BDFE5B-7F8F-1199-23A7-4B9625B3DDE8}"/>
                </a:ext>
              </a:extLst>
            </p:cNvPr>
            <p:cNvSpPr/>
            <p:nvPr/>
          </p:nvSpPr>
          <p:spPr>
            <a:xfrm>
              <a:off x="77274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C7425430-EDEC-DDF4-4A7A-E003BACECED2}"/>
                </a:ext>
              </a:extLst>
            </p:cNvPr>
            <p:cNvGrpSpPr/>
            <p:nvPr/>
          </p:nvGrpSpPr>
          <p:grpSpPr>
            <a:xfrm>
              <a:off x="895622" y="2256470"/>
              <a:ext cx="245750" cy="122875"/>
              <a:chOff x="962552" y="2256470"/>
              <a:chExt cx="245750" cy="122875"/>
            </a:xfrm>
          </p:grpSpPr>
          <p:sp>
            <p:nvSpPr>
              <p:cNvPr id="100" name="별: 꼭짓점 5개 99">
                <a:extLst>
                  <a:ext uri="{FF2B5EF4-FFF2-40B4-BE49-F238E27FC236}">
                    <a16:creationId xmlns:a16="http://schemas.microsoft.com/office/drawing/2014/main" id="{12BE8B4F-AE1C-2791-30D4-02D1D4CB34C1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별: 꼭짓점 5개 100">
                <a:extLst>
                  <a:ext uri="{FF2B5EF4-FFF2-40B4-BE49-F238E27FC236}">
                    <a16:creationId xmlns:a16="http://schemas.microsoft.com/office/drawing/2014/main" id="{FA56B7E0-55DA-7A9D-C4BD-72CA8D2733B2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4DAB84AC-88FD-9B39-E6C8-160644D78B94}"/>
              </a:ext>
            </a:extLst>
          </p:cNvPr>
          <p:cNvGrpSpPr/>
          <p:nvPr/>
        </p:nvGrpSpPr>
        <p:grpSpPr>
          <a:xfrm>
            <a:off x="2768869" y="4098349"/>
            <a:ext cx="9423131" cy="2318698"/>
            <a:chOff x="2768869" y="4098349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C178691-EE72-6065-C710-8340715BBA89}"/>
                </a:ext>
              </a:extLst>
            </p:cNvPr>
            <p:cNvGrpSpPr/>
            <p:nvPr/>
          </p:nvGrpSpPr>
          <p:grpSpPr>
            <a:xfrm>
              <a:off x="2768869" y="4098349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39E85E-350E-1071-0E85-577F1119DCE2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5E2783-71F6-3EC5-C152-A24454D08AEA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C5C31C5-96B7-9303-208E-825EE8CA62B0}"/>
                </a:ext>
              </a:extLst>
            </p:cNvPr>
            <p:cNvGrpSpPr/>
            <p:nvPr/>
          </p:nvGrpSpPr>
          <p:grpSpPr>
            <a:xfrm>
              <a:off x="2768870" y="4649048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990B7222-A6C2-D695-D3C4-42BF0ECCBF76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3E68AF57-20AF-89F8-393E-B42FEBA758E8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899A7140-677E-0F8E-5D02-C7DF04BEBBB4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DE3F0F45-E5E8-E864-0249-628D0C739C73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C278E847-018D-00C4-5536-CAA283B64661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FAE4D972-0B26-B0C9-A265-DBF274FF5CB2}"/>
                    </a:ext>
                  </a:extLst>
                </p:cNvPr>
                <p:cNvSpPr txBox="1"/>
                <p:nvPr/>
              </p:nvSpPr>
              <p:spPr>
                <a:xfrm>
                  <a:off x="3236790" y="4932865"/>
                  <a:ext cx="1243930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(1) </a:t>
                  </a:r>
                  <a:r>
                    <a:rPr lang="ko-KR" altLang="en-US" sz="900" dirty="0"/>
                    <a:t>피뢰침의 동작 원리 분석</a:t>
                  </a:r>
                  <a:endParaRPr lang="en-US" altLang="ko-KR" sz="900" dirty="0"/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5225FFF3-2CBD-1B88-9881-DCAFE04AF7C6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389684A-FBA9-F3B1-AA3E-68068F5F4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3D848C5-EEDF-0F74-0E0C-5F8388D3BC8C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D79664D6-7BAB-F9BE-A71A-6FA31CF84052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AAAC59D4-BBC6-79C8-039D-E261F192EBC1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7138D209-9BAB-FE2F-3783-50C07340B4ED}"/>
                    </a:ext>
                  </a:extLst>
                </p:cNvPr>
                <p:cNvSpPr txBox="1"/>
                <p:nvPr/>
              </p:nvSpPr>
              <p:spPr>
                <a:xfrm>
                  <a:off x="6780670" y="4932865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(2) </a:t>
                  </a:r>
                  <a:r>
                    <a:rPr lang="ko-KR" altLang="en-US" sz="900"/>
                    <a:t>아이디어 획득</a:t>
                  </a:r>
                  <a:endParaRPr lang="en-US" altLang="ko-KR" sz="900" dirty="0"/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15190A3-D2C6-1024-0512-7B33DAEBC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4BC3E9D6-5007-70B2-2BBF-6DFEBE5E4C5A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79597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특정 상황에서만 온전한 성능 발휘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82387B3B-0933-2392-579A-543602132B66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376E9546-7C05-D9F8-405E-DAA9CCDF3C04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7AE708B4-CD7F-3C31-0EBE-F678BC2DE51E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370886F5-44F3-093D-E6AC-45BB424FDC22}"/>
                    </a:ext>
                  </a:extLst>
                </p:cNvPr>
                <p:cNvSpPr txBox="1"/>
                <p:nvPr/>
              </p:nvSpPr>
              <p:spPr>
                <a:xfrm>
                  <a:off x="10242967" y="4932865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(3) </a:t>
                  </a:r>
                  <a:r>
                    <a:rPr lang="ko-KR" altLang="en-US" sz="900"/>
                    <a:t>아이디어 구체화</a:t>
                  </a:r>
                  <a:endParaRPr lang="en-US" altLang="ko-KR" sz="900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4A633E7-A6B7-4B73-519B-BF9F79E871B4}"/>
                    </a:ext>
                  </a:extLst>
                </p:cNvPr>
                <p:cNvSpPr txBox="1"/>
                <p:nvPr/>
              </p:nvSpPr>
              <p:spPr>
                <a:xfrm>
                  <a:off x="9927976" y="5109641"/>
                  <a:ext cx="153888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대상에게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DB85465-E144-75D0-C64B-D54DC5C75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EF67EB7-3377-2335-64B7-AAEB73685D94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2EF0123E-6BAC-AFA9-9C64-B362E2EDA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5C186FF5-8E84-1281-7800-6DBCDC71C1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0FE66898-7713-4B83-DF47-07E210F738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FC4C6F24-39EB-A8D3-80D6-83BA05790B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A23DB91-9E7C-9717-09FC-CEB615760BCE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AA119BD5-0F00-2052-13DC-343D1CE55038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9C9EF3E-5DA0-ABCB-47EB-AF937C947C5F}"/>
                    </a:ext>
                  </a:extLst>
                </p:cNvPr>
                <p:cNvSpPr txBox="1"/>
                <p:nvPr/>
              </p:nvSpPr>
              <p:spPr>
                <a:xfrm>
                  <a:off x="9738822" y="5326665"/>
                  <a:ext cx="1917192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 효과가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중첩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될 때 마다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 무시 수치 증가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D5AE254E-B8F2-6DDA-D928-8C62945D98CF}"/>
                </a:ext>
              </a:extLst>
            </p:cNvPr>
            <p:cNvGrpSpPr/>
            <p:nvPr/>
          </p:nvGrpSpPr>
          <p:grpSpPr>
            <a:xfrm>
              <a:off x="3359492" y="4313402"/>
              <a:ext cx="2393853" cy="335646"/>
              <a:chOff x="3377576" y="1473652"/>
              <a:chExt cx="2393853" cy="3356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1711D97-1D17-AF65-8D6F-A0B40D76BBAD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9DE90B0-B4A1-65B9-5C99-77E36200B15A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F8C6A2D8-B36A-6116-FE78-AA5360F19A50}"/>
                </a:ext>
              </a:extLst>
            </p:cNvPr>
            <p:cNvGrpSpPr/>
            <p:nvPr/>
          </p:nvGrpSpPr>
          <p:grpSpPr>
            <a:xfrm>
              <a:off x="5753345" y="4313402"/>
              <a:ext cx="3948866" cy="335646"/>
              <a:chOff x="5753345" y="4313402"/>
              <a:chExt cx="3948866" cy="335646"/>
            </a:xfrm>
          </p:grpSpPr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62C19D56-FC5D-E7EA-B503-5F6E12D6D191}"/>
                  </a:ext>
                </a:extLst>
              </p:cNvPr>
              <p:cNvSpPr txBox="1"/>
              <p:nvPr/>
            </p:nvSpPr>
            <p:spPr>
              <a:xfrm>
                <a:off x="6193237" y="4313402"/>
                <a:ext cx="3508974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 무시 공격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방어력이 높은 적을 상대할 때 온전한 성능 발휘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D9BCBC44-5B1F-6479-507E-C6152EE071A3}"/>
                  </a:ext>
                </a:extLst>
              </p:cNvPr>
              <p:cNvSpPr txBox="1"/>
              <p:nvPr/>
            </p:nvSpPr>
            <p:spPr>
              <a:xfrm>
                <a:off x="5753345" y="4371994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6E8F622-1D15-FA01-095B-C608A14497DB}"/>
              </a:ext>
            </a:extLst>
          </p:cNvPr>
          <p:cNvSpPr txBox="1"/>
          <p:nvPr/>
        </p:nvSpPr>
        <p:spPr>
          <a:xfrm>
            <a:off x="4359049" y="920982"/>
            <a:ext cx="252426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에게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피해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BAFF86-C2F1-5CC1-D6A3-B40138F47442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10D90F-FCD6-801F-FE7A-875499A24F3E}"/>
              </a:ext>
            </a:extLst>
          </p:cNvPr>
          <p:cNvGrpSpPr/>
          <p:nvPr/>
        </p:nvGrpSpPr>
        <p:grpSpPr>
          <a:xfrm>
            <a:off x="10701908" y="538432"/>
            <a:ext cx="1298004" cy="234048"/>
            <a:chOff x="10635418" y="494459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3083BE-101B-8184-2232-DC162180C46F}"/>
                </a:ext>
              </a:extLst>
            </p:cNvPr>
            <p:cNvGrpSpPr/>
            <p:nvPr/>
          </p:nvGrpSpPr>
          <p:grpSpPr>
            <a:xfrm>
              <a:off x="10635418" y="494459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74B94C-E8DD-E1AF-E93A-5235B25E270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014A615-BEAD-BE78-6A4C-2941E8993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16" tooltip="문서 열기"/>
              <a:extLst>
                <a:ext uri="{FF2B5EF4-FFF2-40B4-BE49-F238E27FC236}">
                  <a16:creationId xmlns:a16="http://schemas.microsoft.com/office/drawing/2014/main" id="{298F9FA9-AC9A-1642-9C25-0188CE605F31}"/>
                </a:ext>
              </a:extLst>
            </p:cNvPr>
            <p:cNvSpPr/>
            <p:nvPr/>
          </p:nvSpPr>
          <p:spPr>
            <a:xfrm>
              <a:off x="10635418" y="494459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945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C62DE-92E6-D37D-5C3C-C1C39945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94DC91-1BB3-1839-96B2-446E6BFA9A2A}"/>
              </a:ext>
            </a:extLst>
          </p:cNvPr>
          <p:cNvSpPr txBox="1"/>
          <p:nvPr/>
        </p:nvSpPr>
        <p:spPr>
          <a:xfrm>
            <a:off x="192088" y="538432"/>
            <a:ext cx="132087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046CA3D-9218-FBAE-CDEB-4F122BD89B7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522B05-A3B3-6C9E-3226-EE507A0F449A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6FE0DBC-9A2E-51FF-4632-E5B76ED4762F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DCAE095-D767-43D6-1090-F329049749AB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284971E-58C8-2D80-4967-FB1593241491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6A2367E-2062-B076-4E2C-CE2472D8E3D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4D3C60B-5A43-B6E1-1960-D8A8618993C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5A956EE4-CAD9-896C-F782-FD8A6EA01F6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8FB88A1-3937-0E56-9B7C-01D56CEAA475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480BAFD-A8F1-65E9-0089-820244F58D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09A017B-BDEF-D87E-8413-4F6C9BAF5447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084ABF6-1463-6E7D-16EE-0759B0E7ED9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EFC3221-2EC7-2268-A90F-3E31C53EBA9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A53A6C6-294A-EAC0-89EB-1DEECE52F6DA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CF8A7D8-E768-07F4-2DCC-E424BC76C910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0C6AF09-CFB5-AF89-0CAB-06A99B3AA7F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21A87B9-0D68-0A97-5968-C4FED393B8F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C6A2C4B-2F4A-5C54-C3BE-4809ACED0C5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030BBF3B-DA93-6DC3-438F-7B5EBDEF0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CC9EA1E-A798-5BC7-9DF4-8206B12B7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8BCEA12-D75B-87F6-5FB9-3306E60C3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5B07C1E-7D9B-C223-5EE4-E83A1503D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08FB3AC-DFA6-7A27-3983-724ABEB2E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2084D19-3C2F-8BA8-CA07-93890BE61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E5A062-0AA0-9F72-AE49-2A42CEE6AC72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F462E-4AC1-DC0A-E236-270203898480}"/>
              </a:ext>
            </a:extLst>
          </p:cNvPr>
          <p:cNvSpPr txBox="1"/>
          <p:nvPr/>
        </p:nvSpPr>
        <p:spPr>
          <a:xfrm>
            <a:off x="257503" y="1083319"/>
            <a:ext cx="21993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신비롭게 피어나는 연무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2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AB00F7-CBD0-C39F-84CF-41D797A16C5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672798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AEB5B1-0244-0438-6528-CF7E828916DC}"/>
                </a:ext>
              </a:extLst>
            </p:cNvPr>
            <p:cNvSpPr txBox="1"/>
            <p:nvPr/>
          </p:nvSpPr>
          <p:spPr>
            <a:xfrm>
              <a:off x="277541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3ADBC8-11C3-66BA-353E-81C98E23B51D}"/>
                </a:ext>
              </a:extLst>
            </p:cNvPr>
            <p:cNvSpPr txBox="1"/>
            <p:nvPr/>
          </p:nvSpPr>
          <p:spPr>
            <a:xfrm>
              <a:off x="799396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71CFA1-96A2-29BB-BB1C-9446EDDB39EA}"/>
                </a:ext>
              </a:extLst>
            </p:cNvPr>
            <p:cNvSpPr txBox="1"/>
            <p:nvPr/>
          </p:nvSpPr>
          <p:spPr>
            <a:xfrm>
              <a:off x="1431858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FC1CFD4-BA9A-8ADC-C0DA-A08A8DBDF0C4}"/>
                </a:ext>
              </a:extLst>
            </p:cNvPr>
            <p:cNvSpPr txBox="1"/>
            <p:nvPr/>
          </p:nvSpPr>
          <p:spPr>
            <a:xfrm>
              <a:off x="277541" y="1917387"/>
              <a:ext cx="98641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파티 안정성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8E5DA67-7B83-4107-5C50-9D2F0680AC1D}"/>
                </a:ext>
              </a:extLst>
            </p:cNvPr>
            <p:cNvSpPr txBox="1"/>
            <p:nvPr/>
          </p:nvSpPr>
          <p:spPr>
            <a:xfrm>
              <a:off x="1953714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92" name="그림 91" descr="댄스, 만화 영화, 의류, 댄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D3DDE2-55D8-5FC9-2004-0327E44F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9" r="39777"/>
          <a:stretch>
            <a:fillRect/>
          </a:stretch>
        </p:blipFill>
        <p:spPr>
          <a:xfrm>
            <a:off x="239269" y="2426408"/>
            <a:ext cx="2268727" cy="3658287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C81E253-B09B-DB83-AAC6-7CF64EC613DD}"/>
              </a:ext>
            </a:extLst>
          </p:cNvPr>
          <p:cNvGrpSpPr/>
          <p:nvPr/>
        </p:nvGrpSpPr>
        <p:grpSpPr>
          <a:xfrm>
            <a:off x="1111413" y="960457"/>
            <a:ext cx="491500" cy="122875"/>
            <a:chOff x="1049976" y="960457"/>
            <a:chExt cx="491500" cy="12287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7D10899-93E0-F8A8-5191-F89F1B351C35}"/>
                </a:ext>
              </a:extLst>
            </p:cNvPr>
            <p:cNvGrpSpPr/>
            <p:nvPr/>
          </p:nvGrpSpPr>
          <p:grpSpPr>
            <a:xfrm>
              <a:off x="1049976" y="960457"/>
              <a:ext cx="245750" cy="122875"/>
              <a:chOff x="1049976" y="960457"/>
              <a:chExt cx="245750" cy="122875"/>
            </a:xfrm>
          </p:grpSpPr>
          <p:sp>
            <p:nvSpPr>
              <p:cNvPr id="132" name="별: 꼭짓점 5개 131">
                <a:extLst>
                  <a:ext uri="{FF2B5EF4-FFF2-40B4-BE49-F238E27FC236}">
                    <a16:creationId xmlns:a16="http://schemas.microsoft.com/office/drawing/2014/main" id="{94B7BA62-1BAC-3AF0-B038-1FE2376F8163}"/>
                  </a:ext>
                </a:extLst>
              </p:cNvPr>
              <p:cNvSpPr/>
              <p:nvPr/>
            </p:nvSpPr>
            <p:spPr>
              <a:xfrm>
                <a:off x="1049976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별: 꼭짓점 5개 132">
                <a:extLst>
                  <a:ext uri="{FF2B5EF4-FFF2-40B4-BE49-F238E27FC236}">
                    <a16:creationId xmlns:a16="http://schemas.microsoft.com/office/drawing/2014/main" id="{072D8E8C-6EEF-E716-E9D2-B391308BC005}"/>
                  </a:ext>
                </a:extLst>
              </p:cNvPr>
              <p:cNvSpPr/>
              <p:nvPr/>
            </p:nvSpPr>
            <p:spPr>
              <a:xfrm>
                <a:off x="1172851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017E943-6230-E67D-4892-AB1F2C0E678F}"/>
                </a:ext>
              </a:extLst>
            </p:cNvPr>
            <p:cNvGrpSpPr/>
            <p:nvPr/>
          </p:nvGrpSpPr>
          <p:grpSpPr>
            <a:xfrm>
              <a:off x="1295726" y="960457"/>
              <a:ext cx="245750" cy="122875"/>
              <a:chOff x="962552" y="2256470"/>
              <a:chExt cx="245750" cy="122875"/>
            </a:xfrm>
          </p:grpSpPr>
          <p:sp>
            <p:nvSpPr>
              <p:cNvPr id="137" name="별: 꼭짓점 5개 136">
                <a:extLst>
                  <a:ext uri="{FF2B5EF4-FFF2-40B4-BE49-F238E27FC236}">
                    <a16:creationId xmlns:a16="http://schemas.microsoft.com/office/drawing/2014/main" id="{1A1672D1-E219-709D-D544-3D37494572E7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별: 꼭짓점 5개 137">
                <a:extLst>
                  <a:ext uri="{FF2B5EF4-FFF2-40B4-BE49-F238E27FC236}">
                    <a16:creationId xmlns:a16="http://schemas.microsoft.com/office/drawing/2014/main" id="{DE86F628-FF00-AFE3-7AC7-59CE9CDDE08C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1C93F6E-89AF-3A74-2274-FABD00C029C0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25DE90F-6231-60B7-AF06-89C4EFD2F806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FB299-83B5-16A4-47C1-47C54A4B6F0A}"/>
              </a:ext>
            </a:extLst>
          </p:cNvPr>
          <p:cNvSpPr txBox="1"/>
          <p:nvPr/>
        </p:nvSpPr>
        <p:spPr>
          <a:xfrm>
            <a:off x="4359049" y="920982"/>
            <a:ext cx="2120306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다루는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F0975F5-96C3-E5E9-2942-0246960F1C5F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CB29244-BE8E-46BD-451C-EEC37FF3296B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0DF0972-A4FD-20FF-EFC0-218510332E36}"/>
                </a:ext>
              </a:extLst>
            </p:cNvPr>
            <p:cNvSpPr txBox="1"/>
            <p:nvPr/>
          </p:nvSpPr>
          <p:spPr>
            <a:xfrm>
              <a:off x="2768869" y="2055773"/>
              <a:ext cx="555176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소녀 캐릭터가 곰방대로 연무를 다루는 방식을 직접 흡연이 아닌 순화된 방식으로 변경해야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3" name="그룹 1062">
            <a:extLst>
              <a:ext uri="{FF2B5EF4-FFF2-40B4-BE49-F238E27FC236}">
                <a16:creationId xmlns:a16="http://schemas.microsoft.com/office/drawing/2014/main" id="{2D587584-105A-51B1-2BF3-C499C8F33DB1}"/>
              </a:ext>
            </a:extLst>
          </p:cNvPr>
          <p:cNvGrpSpPr/>
          <p:nvPr/>
        </p:nvGrpSpPr>
        <p:grpSpPr>
          <a:xfrm>
            <a:off x="3359493" y="1417988"/>
            <a:ext cx="2914828" cy="335646"/>
            <a:chOff x="3377576" y="1473652"/>
            <a:chExt cx="2914828" cy="335646"/>
          </a:xfrm>
        </p:grpSpPr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125E6473-2F04-0634-E334-05778D9EF4EC}"/>
                </a:ext>
              </a:extLst>
            </p:cNvPr>
            <p:cNvSpPr txBox="1"/>
            <p:nvPr/>
          </p:nvSpPr>
          <p:spPr>
            <a:xfrm>
              <a:off x="3573711" y="1473652"/>
              <a:ext cx="271869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연무가 발생하는 원리를 재해석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E4B5FB90-8119-3DC1-29C9-95D3B3C5B771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3B7704A-3497-ED43-BF96-A926C2E2FF83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1742320"/>
            <a:chExt cx="9231042" cy="1511630"/>
          </a:xfrm>
        </p:grpSpPr>
        <p:sp>
          <p:nvSpPr>
            <p:cNvPr id="141" name="화살표: 아래쪽 140">
              <a:extLst>
                <a:ext uri="{FF2B5EF4-FFF2-40B4-BE49-F238E27FC236}">
                  <a16:creationId xmlns:a16="http://schemas.microsoft.com/office/drawing/2014/main" id="{1A0E9269-3D63-FB02-D536-DFF29CF11A33}"/>
                </a:ext>
              </a:extLst>
            </p:cNvPr>
            <p:cNvSpPr/>
            <p:nvPr/>
          </p:nvSpPr>
          <p:spPr>
            <a:xfrm rot="16200000">
              <a:off x="4558457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69" name="그룹 6168">
              <a:extLst>
                <a:ext uri="{FF2B5EF4-FFF2-40B4-BE49-F238E27FC236}">
                  <a16:creationId xmlns:a16="http://schemas.microsoft.com/office/drawing/2014/main" id="{C17D882D-85B2-BDD0-7C72-825F9DA0658A}"/>
                </a:ext>
              </a:extLst>
            </p:cNvPr>
            <p:cNvGrpSpPr/>
            <p:nvPr/>
          </p:nvGrpSpPr>
          <p:grpSpPr>
            <a:xfrm>
              <a:off x="2768870" y="1742320"/>
              <a:ext cx="1699448" cy="1511630"/>
              <a:chOff x="2768870" y="1742320"/>
              <a:chExt cx="1699448" cy="1511630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451948B-EDB5-0513-A844-D0878896FA64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125D779B-ED56-2764-81A6-E309B5BF4268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5706FF74-404A-6CA2-2C26-57BE200B67CD}"/>
                  </a:ext>
                </a:extLst>
              </p:cNvPr>
              <p:cNvSpPr txBox="1"/>
              <p:nvPr/>
            </p:nvSpPr>
            <p:spPr>
              <a:xfrm>
                <a:off x="3083191" y="1780597"/>
                <a:ext cx="107080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곰방대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원리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494C5D30-B7C0-0D29-B2E8-8FE666435B5A}"/>
                  </a:ext>
                </a:extLst>
              </p:cNvPr>
              <p:cNvSpPr txBox="1"/>
              <p:nvPr/>
            </p:nvSpPr>
            <p:spPr>
              <a:xfrm>
                <a:off x="3057543" y="1957373"/>
                <a:ext cx="1122102" cy="35739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담배통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담배를 담아 가열 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→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물부리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입에 물고 흡입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119" name="그룹 1118">
                <a:extLst>
                  <a:ext uri="{FF2B5EF4-FFF2-40B4-BE49-F238E27FC236}">
                    <a16:creationId xmlns:a16="http://schemas.microsoft.com/office/drawing/2014/main" id="{B2C35233-2E33-85FA-EE23-EC238F53FFC3}"/>
                  </a:ext>
                </a:extLst>
              </p:cNvPr>
              <p:cNvGrpSpPr/>
              <p:nvPr/>
            </p:nvGrpSpPr>
            <p:grpSpPr>
              <a:xfrm>
                <a:off x="2910817" y="2520609"/>
                <a:ext cx="1339354" cy="629016"/>
                <a:chOff x="2850354" y="2520609"/>
                <a:chExt cx="1339354" cy="629016"/>
              </a:xfrm>
            </p:grpSpPr>
            <p:sp>
              <p:nvSpPr>
                <p:cNvPr id="1069" name="사다리꼴 1068">
                  <a:extLst>
                    <a:ext uri="{FF2B5EF4-FFF2-40B4-BE49-F238E27FC236}">
                      <a16:creationId xmlns:a16="http://schemas.microsoft.com/office/drawing/2014/main" id="{0F1BA053-8058-BF6C-6A91-27A46FF7323A}"/>
                    </a:ext>
                  </a:extLst>
                </p:cNvPr>
                <p:cNvSpPr/>
                <p:nvPr/>
              </p:nvSpPr>
              <p:spPr>
                <a:xfrm rot="16200000" flipH="1">
                  <a:off x="3461330" y="2244585"/>
                  <a:ext cx="64431" cy="1101293"/>
                </a:xfrm>
                <a:prstGeom prst="trapezoid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65DCE8B3-2DA1-CF5C-7CD6-A5D4FAAF33FE}"/>
                    </a:ext>
                  </a:extLst>
                </p:cNvPr>
                <p:cNvSpPr/>
                <p:nvPr/>
              </p:nvSpPr>
              <p:spPr>
                <a:xfrm>
                  <a:off x="3956281" y="2585662"/>
                  <a:ext cx="202358" cy="273020"/>
                </a:xfrm>
                <a:custGeom>
                  <a:avLst/>
                  <a:gdLst>
                    <a:gd name="connsiteX0" fmla="*/ 33728 w 202358"/>
                    <a:gd name="connsiteY0" fmla="*/ 0 h 273020"/>
                    <a:gd name="connsiteX1" fmla="*/ 168631 w 202358"/>
                    <a:gd name="connsiteY1" fmla="*/ 0 h 273020"/>
                    <a:gd name="connsiteX2" fmla="*/ 202358 w 202358"/>
                    <a:gd name="connsiteY2" fmla="*/ 33727 h 273020"/>
                    <a:gd name="connsiteX3" fmla="*/ 202358 w 202358"/>
                    <a:gd name="connsiteY3" fmla="*/ 168630 h 273020"/>
                    <a:gd name="connsiteX4" fmla="*/ 201361 w 202358"/>
                    <a:gd name="connsiteY4" fmla="*/ 171037 h 273020"/>
                    <a:gd name="connsiteX5" fmla="*/ 201600 w 202358"/>
                    <a:gd name="connsiteY5" fmla="*/ 172220 h 273020"/>
                    <a:gd name="connsiteX6" fmla="*/ 100800 w 202358"/>
                    <a:gd name="connsiteY6" fmla="*/ 273020 h 273020"/>
                    <a:gd name="connsiteX7" fmla="*/ 0 w 202358"/>
                    <a:gd name="connsiteY7" fmla="*/ 172220 h 273020"/>
                    <a:gd name="connsiteX8" fmla="*/ 488 w 202358"/>
                    <a:gd name="connsiteY8" fmla="*/ 169805 h 273020"/>
                    <a:gd name="connsiteX9" fmla="*/ 1 w 202358"/>
                    <a:gd name="connsiteY9" fmla="*/ 168630 h 273020"/>
                    <a:gd name="connsiteX10" fmla="*/ 1 w 202358"/>
                    <a:gd name="connsiteY10" fmla="*/ 33727 h 273020"/>
                    <a:gd name="connsiteX11" fmla="*/ 33728 w 202358"/>
                    <a:gd name="connsiteY11" fmla="*/ 0 h 273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358" h="273020">
                      <a:moveTo>
                        <a:pt x="33728" y="0"/>
                      </a:moveTo>
                      <a:lnTo>
                        <a:pt x="168631" y="0"/>
                      </a:lnTo>
                      <a:cubicBezTo>
                        <a:pt x="187258" y="0"/>
                        <a:pt x="202358" y="15100"/>
                        <a:pt x="202358" y="33727"/>
                      </a:cubicBezTo>
                      <a:lnTo>
                        <a:pt x="202358" y="168630"/>
                      </a:lnTo>
                      <a:lnTo>
                        <a:pt x="201361" y="171037"/>
                      </a:lnTo>
                      <a:lnTo>
                        <a:pt x="201600" y="172220"/>
                      </a:lnTo>
                      <a:cubicBezTo>
                        <a:pt x="201600" y="227890"/>
                        <a:pt x="156470" y="273020"/>
                        <a:pt x="100800" y="273020"/>
                      </a:cubicBezTo>
                      <a:cubicBezTo>
                        <a:pt x="45130" y="273020"/>
                        <a:pt x="0" y="227890"/>
                        <a:pt x="0" y="172220"/>
                      </a:cubicBezTo>
                      <a:lnTo>
                        <a:pt x="488" y="169805"/>
                      </a:lnTo>
                      <a:lnTo>
                        <a:pt x="1" y="168630"/>
                      </a:lnTo>
                      <a:lnTo>
                        <a:pt x="1" y="33727"/>
                      </a:lnTo>
                      <a:cubicBezTo>
                        <a:pt x="1" y="15100"/>
                        <a:pt x="15101" y="0"/>
                        <a:pt x="337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85" name="직선 연결선 1084">
                  <a:extLst>
                    <a:ext uri="{FF2B5EF4-FFF2-40B4-BE49-F238E27FC236}">
                      <a16:creationId xmlns:a16="http://schemas.microsoft.com/office/drawing/2014/main" id="{74FFB7E9-2980-77A3-7D90-B4F152869F61}"/>
                    </a:ext>
                  </a:extLst>
                </p:cNvPr>
                <p:cNvCxnSpPr>
                  <a:cxnSpLocks/>
                  <a:stCxn id="1086" idx="4"/>
                  <a:endCxn id="1087" idx="0"/>
                </p:cNvCxnSpPr>
                <p:nvPr/>
              </p:nvCxnSpPr>
              <p:spPr>
                <a:xfrm flipH="1">
                  <a:off x="4057460" y="2724284"/>
                  <a:ext cx="1914" cy="286861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6" name="타원 1085">
                  <a:extLst>
                    <a:ext uri="{FF2B5EF4-FFF2-40B4-BE49-F238E27FC236}">
                      <a16:creationId xmlns:a16="http://schemas.microsoft.com/office/drawing/2014/main" id="{47CE2F9F-08E6-A998-A9A5-DA1711B965DC}"/>
                    </a:ext>
                  </a:extLst>
                </p:cNvPr>
                <p:cNvSpPr/>
                <p:nvPr/>
              </p:nvSpPr>
              <p:spPr>
                <a:xfrm>
                  <a:off x="4032374" y="267028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CAE2DB67-A22E-6F45-4546-DFB370FB4654}"/>
                    </a:ext>
                  </a:extLst>
                </p:cNvPr>
                <p:cNvSpPr txBox="1"/>
                <p:nvPr/>
              </p:nvSpPr>
              <p:spPr>
                <a:xfrm>
                  <a:off x="3925212" y="3011145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담배통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89" name="직선 연결선 1088">
                  <a:extLst>
                    <a:ext uri="{FF2B5EF4-FFF2-40B4-BE49-F238E27FC236}">
                      <a16:creationId xmlns:a16="http://schemas.microsoft.com/office/drawing/2014/main" id="{1A1FDC6C-69F0-1EAD-A243-393E4D27E583}"/>
                    </a:ext>
                  </a:extLst>
                </p:cNvPr>
                <p:cNvCxnSpPr>
                  <a:cxnSpLocks/>
                  <a:stCxn id="1090" idx="4"/>
                  <a:endCxn id="1092" idx="0"/>
                </p:cNvCxnSpPr>
                <p:nvPr/>
              </p:nvCxnSpPr>
              <p:spPr>
                <a:xfrm>
                  <a:off x="2982602" y="2857522"/>
                  <a:ext cx="0" cy="168992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142DAE89-BC1D-6154-6EB4-6A0BE83C73DC}"/>
                    </a:ext>
                  </a:extLst>
                </p:cNvPr>
                <p:cNvSpPr txBox="1"/>
                <p:nvPr/>
              </p:nvSpPr>
              <p:spPr>
                <a:xfrm>
                  <a:off x="2850354" y="3026514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물부리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93" name="직선 연결선 1092">
                  <a:extLst>
                    <a:ext uri="{FF2B5EF4-FFF2-40B4-BE49-F238E27FC236}">
                      <a16:creationId xmlns:a16="http://schemas.microsoft.com/office/drawing/2014/main" id="{DA55DC33-69B2-1CA1-6778-57EEF1335ED9}"/>
                    </a:ext>
                  </a:extLst>
                </p:cNvPr>
                <p:cNvCxnSpPr>
                  <a:cxnSpLocks/>
                  <a:stCxn id="1094" idx="0"/>
                  <a:endCxn id="1095" idx="2"/>
                </p:cNvCxnSpPr>
                <p:nvPr/>
              </p:nvCxnSpPr>
              <p:spPr>
                <a:xfrm flipH="1" flipV="1">
                  <a:off x="3467463" y="2643720"/>
                  <a:ext cx="1305" cy="127524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850A8FD3-E803-6CDA-1B8A-5727AAC4C6F3}"/>
                    </a:ext>
                  </a:extLst>
                </p:cNvPr>
                <p:cNvSpPr/>
                <p:nvPr/>
              </p:nvSpPr>
              <p:spPr>
                <a:xfrm>
                  <a:off x="3441768" y="277124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5" name="TextBox 1094">
                  <a:extLst>
                    <a:ext uri="{FF2B5EF4-FFF2-40B4-BE49-F238E27FC236}">
                      <a16:creationId xmlns:a16="http://schemas.microsoft.com/office/drawing/2014/main" id="{F8E2F1D2-B885-9742-5950-0DBB59EBD130}"/>
                    </a:ext>
                  </a:extLst>
                </p:cNvPr>
                <p:cNvSpPr txBox="1"/>
                <p:nvPr/>
              </p:nvSpPr>
              <p:spPr>
                <a:xfrm>
                  <a:off x="3379298" y="2520609"/>
                  <a:ext cx="176330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설대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99" name="자유형: 도형 1098">
                  <a:extLst>
                    <a:ext uri="{FF2B5EF4-FFF2-40B4-BE49-F238E27FC236}">
                      <a16:creationId xmlns:a16="http://schemas.microsoft.com/office/drawing/2014/main" id="{7413E139-7E98-C6B1-CDED-405871FDDBDC}"/>
                    </a:ext>
                  </a:extLst>
                </p:cNvPr>
                <p:cNvSpPr/>
                <p:nvPr/>
              </p:nvSpPr>
              <p:spPr>
                <a:xfrm rot="16200000" flipH="1">
                  <a:off x="2982428" y="2737919"/>
                  <a:ext cx="35568" cy="114626"/>
                </a:xfrm>
                <a:custGeom>
                  <a:avLst/>
                  <a:gdLst>
                    <a:gd name="connsiteX0" fmla="*/ 0 w 35568"/>
                    <a:gd name="connsiteY0" fmla="*/ 114626 h 114626"/>
                    <a:gd name="connsiteX1" fmla="*/ 35568 w 35568"/>
                    <a:gd name="connsiteY1" fmla="*/ 114626 h 114626"/>
                    <a:gd name="connsiteX2" fmla="*/ 33891 w 35568"/>
                    <a:gd name="connsiteY2" fmla="*/ 0 h 114626"/>
                    <a:gd name="connsiteX3" fmla="*/ 1676 w 35568"/>
                    <a:gd name="connsiteY3" fmla="*/ 0 h 114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568" h="114626">
                      <a:moveTo>
                        <a:pt x="0" y="114626"/>
                      </a:moveTo>
                      <a:lnTo>
                        <a:pt x="35568" y="114626"/>
                      </a:lnTo>
                      <a:lnTo>
                        <a:pt x="33891" y="0"/>
                      </a:lnTo>
                      <a:lnTo>
                        <a:pt x="167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0" name="타원 1089">
                  <a:extLst>
                    <a:ext uri="{FF2B5EF4-FFF2-40B4-BE49-F238E27FC236}">
                      <a16:creationId xmlns:a16="http://schemas.microsoft.com/office/drawing/2014/main" id="{A6C62A7C-D735-C6B3-8273-B4A1568E08DC}"/>
                    </a:ext>
                  </a:extLst>
                </p:cNvPr>
                <p:cNvSpPr/>
                <p:nvPr/>
              </p:nvSpPr>
              <p:spPr>
                <a:xfrm>
                  <a:off x="2955602" y="2803522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168" name="그룹 6167">
              <a:extLst>
                <a:ext uri="{FF2B5EF4-FFF2-40B4-BE49-F238E27FC236}">
                  <a16:creationId xmlns:a16="http://schemas.microsoft.com/office/drawing/2014/main" id="{CDDE398B-0804-677E-A76B-91EBC5C30E64}"/>
                </a:ext>
              </a:extLst>
            </p:cNvPr>
            <p:cNvGrpSpPr/>
            <p:nvPr/>
          </p:nvGrpSpPr>
          <p:grpSpPr>
            <a:xfrm>
              <a:off x="4778677" y="1742320"/>
              <a:ext cx="2364859" cy="1511630"/>
              <a:chOff x="4817380" y="1742320"/>
              <a:chExt cx="2364859" cy="1511630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3EE272E-C876-5CA6-BD3C-05A4FB9D35C8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9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8921FDC-8EA3-E8FA-DF06-498E7886DA4D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F06D24-4436-2E75-791A-B7182FCE86AA}"/>
                  </a:ext>
                </a:extLst>
              </p:cNvPr>
              <p:cNvSpPr txBox="1"/>
              <p:nvPr/>
            </p:nvSpPr>
            <p:spPr>
              <a:xfrm>
                <a:off x="5269641" y="1780597"/>
                <a:ext cx="146033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연무가 발생하는 원리 재해석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A037-2B2F-C5B2-0170-88A95DA9CBB6}"/>
                  </a:ext>
                </a:extLst>
              </p:cNvPr>
              <p:cNvSpPr txBox="1"/>
              <p:nvPr/>
            </p:nvSpPr>
            <p:spPr>
              <a:xfrm>
                <a:off x="4949041" y="1957373"/>
                <a:ext cx="2101537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강한 충돌로 인해 발생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하는 </a:t>
                </a:r>
                <a:r>
                  <a:rPr lang="ko-KR" altLang="en-US" dirty="0"/>
                  <a:t>열 에너지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마찰열 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활용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52" name="그룹 6151">
                <a:extLst>
                  <a:ext uri="{FF2B5EF4-FFF2-40B4-BE49-F238E27FC236}">
                    <a16:creationId xmlns:a16="http://schemas.microsoft.com/office/drawing/2014/main" id="{F8C7EB51-E0DA-DA96-A0CF-1ADBB3792547}"/>
                  </a:ext>
                </a:extLst>
              </p:cNvPr>
              <p:cNvGrpSpPr/>
              <p:nvPr/>
            </p:nvGrpSpPr>
            <p:grpSpPr>
              <a:xfrm>
                <a:off x="4985838" y="2214147"/>
                <a:ext cx="2027942" cy="977530"/>
                <a:chOff x="4958993" y="2214147"/>
                <a:chExt cx="2027942" cy="977530"/>
              </a:xfrm>
            </p:grpSpPr>
            <p:sp>
              <p:nvSpPr>
                <p:cNvPr id="1124" name="TextBox 1123">
                  <a:extLst>
                    <a:ext uri="{FF2B5EF4-FFF2-40B4-BE49-F238E27FC236}">
                      <a16:creationId xmlns:a16="http://schemas.microsoft.com/office/drawing/2014/main" id="{5FDAC441-E44B-7C82-FF9E-AC274A708204}"/>
                    </a:ext>
                  </a:extLst>
                </p:cNvPr>
                <p:cNvSpPr txBox="1"/>
                <p:nvPr/>
              </p:nvSpPr>
              <p:spPr>
                <a:xfrm>
                  <a:off x="6191846" y="2976233"/>
                  <a:ext cx="795089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열 에너지 발생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운석 충돌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6151" name="그룹 6150">
                  <a:extLst>
                    <a:ext uri="{FF2B5EF4-FFF2-40B4-BE49-F238E27FC236}">
                      <a16:creationId xmlns:a16="http://schemas.microsoft.com/office/drawing/2014/main" id="{1932280E-4758-1484-9208-24072E330949}"/>
                    </a:ext>
                  </a:extLst>
                </p:cNvPr>
                <p:cNvGrpSpPr/>
                <p:nvPr/>
              </p:nvGrpSpPr>
              <p:grpSpPr>
                <a:xfrm>
                  <a:off x="4958993" y="2214147"/>
                  <a:ext cx="1162803" cy="977530"/>
                  <a:chOff x="4958993" y="2214147"/>
                  <a:chExt cx="1162803" cy="977530"/>
                </a:xfrm>
              </p:grpSpPr>
              <p:pic>
                <p:nvPicPr>
                  <p:cNvPr id="6146" name="Picture 2" descr="게티이미지뱅크 제공">
                    <a:extLst>
                      <a:ext uri="{FF2B5EF4-FFF2-40B4-BE49-F238E27FC236}">
                        <a16:creationId xmlns:a16="http://schemas.microsoft.com/office/drawing/2014/main" id="{0139005E-C2BC-C34F-551E-27FAEDD631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6208"/>
                  <a:stretch>
                    <a:fillRect/>
                  </a:stretch>
                </p:blipFill>
                <p:spPr bwMode="auto">
                  <a:xfrm flipH="1">
                    <a:off x="4958993" y="2214147"/>
                    <a:ext cx="1162803" cy="9775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106FECB4-9377-14A6-C8F4-DE1713248373}"/>
                      </a:ext>
                    </a:extLst>
                  </p:cNvPr>
                  <p:cNvCxnSpPr>
                    <a:cxnSpLocks/>
                    <a:stCxn id="1126" idx="6"/>
                    <a:endCxn id="1127" idx="1"/>
                  </p:cNvCxnSpPr>
                  <p:nvPr/>
                </p:nvCxnSpPr>
                <p:spPr>
                  <a:xfrm>
                    <a:off x="5389463" y="2343674"/>
                    <a:ext cx="308377" cy="1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6" name="타원 1125">
                    <a:extLst>
                      <a:ext uri="{FF2B5EF4-FFF2-40B4-BE49-F238E27FC236}">
                        <a16:creationId xmlns:a16="http://schemas.microsoft.com/office/drawing/2014/main" id="{0E020A99-8962-BA03-BEAB-77A9A85B49C6}"/>
                      </a:ext>
                    </a:extLst>
                  </p:cNvPr>
                  <p:cNvSpPr/>
                  <p:nvPr/>
                </p:nvSpPr>
                <p:spPr>
                  <a:xfrm>
                    <a:off x="5335463" y="231667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7" name="TextBox 1126">
                    <a:extLst>
                      <a:ext uri="{FF2B5EF4-FFF2-40B4-BE49-F238E27FC236}">
                        <a16:creationId xmlns:a16="http://schemas.microsoft.com/office/drawing/2014/main" id="{052ADCCD-75B9-62D0-654F-69BED7797B64}"/>
                      </a:ext>
                    </a:extLst>
                  </p:cNvPr>
                  <p:cNvSpPr txBox="1"/>
                  <p:nvPr/>
                </p:nvSpPr>
                <p:spPr>
                  <a:xfrm>
                    <a:off x="5697840" y="2282119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연기 발생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137" name="타원 1136">
                    <a:extLst>
                      <a:ext uri="{FF2B5EF4-FFF2-40B4-BE49-F238E27FC236}">
                        <a16:creationId xmlns:a16="http://schemas.microsoft.com/office/drawing/2014/main" id="{DF49A30C-547B-8C4D-6AFD-A93C33AF63B6}"/>
                      </a:ext>
                    </a:extLst>
                  </p:cNvPr>
                  <p:cNvSpPr/>
                  <p:nvPr/>
                </p:nvSpPr>
                <p:spPr>
                  <a:xfrm>
                    <a:off x="5486394" y="2917380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8" name="TextBox 1137">
                    <a:extLst>
                      <a:ext uri="{FF2B5EF4-FFF2-40B4-BE49-F238E27FC236}">
                        <a16:creationId xmlns:a16="http://schemas.microsoft.com/office/drawing/2014/main" id="{19CF3561-62FE-EE9A-1B03-48C95B0B8C26}"/>
                      </a:ext>
                    </a:extLst>
                  </p:cNvPr>
                  <p:cNvSpPr txBox="1"/>
                  <p:nvPr/>
                </p:nvSpPr>
                <p:spPr>
                  <a:xfrm>
                    <a:off x="4974803" y="3043651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0" tIns="0" rIns="3600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강한 충돌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145" name="연결선: 꺾임 6144">
                    <a:extLst>
                      <a:ext uri="{FF2B5EF4-FFF2-40B4-BE49-F238E27FC236}">
                        <a16:creationId xmlns:a16="http://schemas.microsoft.com/office/drawing/2014/main" id="{F7126800-A60B-089A-2E56-ADB7BCD27EC5}"/>
                      </a:ext>
                    </a:extLst>
                  </p:cNvPr>
                  <p:cNvCxnSpPr>
                    <a:cxnSpLocks/>
                    <a:stCxn id="1138" idx="3"/>
                    <a:endCxn id="1137" idx="4"/>
                  </p:cNvCxnSpPr>
                  <p:nvPr/>
                </p:nvCxnSpPr>
                <p:spPr>
                  <a:xfrm flipV="1">
                    <a:off x="5389463" y="2971380"/>
                    <a:ext cx="123931" cy="133827"/>
                  </a:xfrm>
                  <a:prstGeom prst="bentConnector2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43" name="화살표: 아래쪽 1042">
              <a:extLst>
                <a:ext uri="{FF2B5EF4-FFF2-40B4-BE49-F238E27FC236}">
                  <a16:creationId xmlns:a16="http://schemas.microsoft.com/office/drawing/2014/main" id="{59D8193D-9EC8-3DD4-53D1-ED4F11B70B28}"/>
                </a:ext>
              </a:extLst>
            </p:cNvPr>
            <p:cNvSpPr/>
            <p:nvPr/>
          </p:nvSpPr>
          <p:spPr>
            <a:xfrm rot="16200000">
              <a:off x="7233675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AFD9788-ACC5-232A-9A53-4C8496AF2C15}"/>
                </a:ext>
              </a:extLst>
            </p:cNvPr>
            <p:cNvGrpSpPr/>
            <p:nvPr/>
          </p:nvGrpSpPr>
          <p:grpSpPr>
            <a:xfrm>
              <a:off x="7453895" y="1742320"/>
              <a:ext cx="1516378" cy="1511630"/>
              <a:chOff x="7591903" y="1742320"/>
              <a:chExt cx="1516378" cy="1511630"/>
            </a:xfrm>
          </p:grpSpPr>
          <p:sp>
            <p:nvSpPr>
              <p:cNvPr id="6153" name="직사각형 6152">
                <a:extLst>
                  <a:ext uri="{FF2B5EF4-FFF2-40B4-BE49-F238E27FC236}">
                    <a16:creationId xmlns:a16="http://schemas.microsoft.com/office/drawing/2014/main" id="{F88BE4DD-94B7-1C4F-19EE-2453448134E5}"/>
                  </a:ext>
                </a:extLst>
              </p:cNvPr>
              <p:cNvSpPr/>
              <p:nvPr/>
            </p:nvSpPr>
            <p:spPr>
              <a:xfrm>
                <a:off x="7591903" y="1742320"/>
                <a:ext cx="151637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4" name="직사각형 6153">
                <a:extLst>
                  <a:ext uri="{FF2B5EF4-FFF2-40B4-BE49-F238E27FC236}">
                    <a16:creationId xmlns:a16="http://schemas.microsoft.com/office/drawing/2014/main" id="{ECE458BA-1694-A159-FE05-F9CF91492408}"/>
                  </a:ext>
                </a:extLst>
              </p:cNvPr>
              <p:cNvSpPr/>
              <p:nvPr/>
            </p:nvSpPr>
            <p:spPr>
              <a:xfrm>
                <a:off x="7591904" y="1742320"/>
                <a:ext cx="151637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5" name="TextBox 6154">
                <a:extLst>
                  <a:ext uri="{FF2B5EF4-FFF2-40B4-BE49-F238E27FC236}">
                    <a16:creationId xmlns:a16="http://schemas.microsoft.com/office/drawing/2014/main" id="{77649DAC-BC7F-80D0-D151-6D9388804611}"/>
                  </a:ext>
                </a:extLst>
              </p:cNvPr>
              <p:cNvSpPr txBox="1"/>
              <p:nvPr/>
            </p:nvSpPr>
            <p:spPr>
              <a:xfrm>
                <a:off x="7945334" y="1780597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/>
                  <a:t>아이디어 획득</a:t>
                </a:r>
                <a:endParaRPr lang="en-US" altLang="ko-KR" dirty="0"/>
              </a:p>
            </p:txBody>
          </p:sp>
          <p:sp>
            <p:nvSpPr>
              <p:cNvPr id="6167" name="TextBox 6166">
                <a:extLst>
                  <a:ext uri="{FF2B5EF4-FFF2-40B4-BE49-F238E27FC236}">
                    <a16:creationId xmlns:a16="http://schemas.microsoft.com/office/drawing/2014/main" id="{DA34FAC7-642C-F304-E4D5-E5CA12D96935}"/>
                  </a:ext>
                </a:extLst>
              </p:cNvPr>
              <p:cNvSpPr txBox="1"/>
              <p:nvPr/>
            </p:nvSpPr>
            <p:spPr>
              <a:xfrm>
                <a:off x="7754577" y="1957373"/>
                <a:ext cx="119103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타격으로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열 형성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후 </a:t>
                </a:r>
                <a:r>
                  <a:rPr lang="ko-KR" altLang="en-US" dirty="0"/>
                  <a:t>연무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발생</a:t>
                </a:r>
                <a:endParaRPr lang="en-US" altLang="ko-KR" dirty="0"/>
              </a:p>
            </p:txBody>
          </p:sp>
          <p:pic>
            <p:nvPicPr>
              <p:cNvPr id="69" name="그림 68" descr="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6590AFA-578A-3BA0-A1D5-35DFD9B47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6028" y="2212134"/>
                <a:ext cx="1208128" cy="1033559"/>
              </a:xfrm>
              <a:prstGeom prst="rect">
                <a:avLst/>
              </a:prstGeom>
            </p:spPr>
          </p:pic>
        </p:grpSp>
        <p:sp>
          <p:nvSpPr>
            <p:cNvPr id="157" name="화살표: 아래쪽 156">
              <a:extLst>
                <a:ext uri="{FF2B5EF4-FFF2-40B4-BE49-F238E27FC236}">
                  <a16:creationId xmlns:a16="http://schemas.microsoft.com/office/drawing/2014/main" id="{11875E37-4D7E-CCFD-3161-1303502F68FE}"/>
                </a:ext>
              </a:extLst>
            </p:cNvPr>
            <p:cNvSpPr/>
            <p:nvPr/>
          </p:nvSpPr>
          <p:spPr>
            <a:xfrm rot="16200000">
              <a:off x="9060412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44EF67D-CB0C-9BFC-C5B5-7C3D66ED2B22}"/>
                </a:ext>
              </a:extLst>
            </p:cNvPr>
            <p:cNvGrpSpPr/>
            <p:nvPr/>
          </p:nvGrpSpPr>
          <p:grpSpPr>
            <a:xfrm>
              <a:off x="9280635" y="1742320"/>
              <a:ext cx="2719277" cy="1511630"/>
              <a:chOff x="9280635" y="1742320"/>
              <a:chExt cx="2719277" cy="151163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93B2176-6AEA-CAFD-774D-A1EE84C9A347}"/>
                  </a:ext>
                </a:extLst>
              </p:cNvPr>
              <p:cNvSpPr/>
              <p:nvPr/>
            </p:nvSpPr>
            <p:spPr>
              <a:xfrm>
                <a:off x="9280635" y="1742320"/>
                <a:ext cx="2719277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4273674-9DB8-DA57-EC7A-9B35CA4A85CA}"/>
                  </a:ext>
                </a:extLst>
              </p:cNvPr>
              <p:cNvSpPr/>
              <p:nvPr/>
            </p:nvSpPr>
            <p:spPr>
              <a:xfrm>
                <a:off x="9280636" y="1742320"/>
                <a:ext cx="271927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5577888-31A8-13C5-C2FC-68A9CDC337E0}"/>
                  </a:ext>
                </a:extLst>
              </p:cNvPr>
              <p:cNvSpPr txBox="1"/>
              <p:nvPr/>
            </p:nvSpPr>
            <p:spPr>
              <a:xfrm>
                <a:off x="10185020" y="1780597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/>
                  <a:t>(4</a:t>
                </a:r>
                <a:r>
                  <a:rPr lang="en-US" altLang="ko-KR" dirty="0"/>
                  <a:t>) </a:t>
                </a:r>
                <a:r>
                  <a:rPr lang="ko-KR" altLang="en-US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181048E-5B56-3116-4661-82D9D1F40DFC}"/>
                  </a:ext>
                </a:extLst>
              </p:cNvPr>
              <p:cNvGrpSpPr/>
              <p:nvPr/>
            </p:nvGrpSpPr>
            <p:grpSpPr>
              <a:xfrm>
                <a:off x="9549430" y="1957373"/>
                <a:ext cx="2181686" cy="324746"/>
                <a:chOff x="9090123" y="2113237"/>
                <a:chExt cx="2181686" cy="324746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E1D646E-8E71-EBBB-0F76-ED650D7B3654}"/>
                    </a:ext>
                  </a:extLst>
                </p:cNvPr>
                <p:cNvSpPr txBox="1"/>
                <p:nvPr/>
              </p:nvSpPr>
              <p:spPr>
                <a:xfrm>
                  <a:off x="9090123" y="2113237"/>
                  <a:ext cx="2181686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/>
                    <a:t>타격마다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연무가 발생하여 아군 전체에게 </a:t>
                  </a:r>
                  <a:r>
                    <a:rPr lang="ko-KR" altLang="en-US" dirty="0"/>
                    <a:t>보호막을 부여</a:t>
                  </a:r>
                  <a:endParaRPr lang="en-US" altLang="ko-KR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9AA516B-7B02-ED5E-5926-597188D3484D}"/>
                    </a:ext>
                  </a:extLst>
                </p:cNvPr>
                <p:cNvSpPr txBox="1"/>
                <p:nvPr/>
              </p:nvSpPr>
              <p:spPr>
                <a:xfrm>
                  <a:off x="9459618" y="2330261"/>
                  <a:ext cx="1442703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타격 횟수가 증가할 수록 보호막 수치 증가</a:t>
                  </a: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31947339-1801-DAC5-046C-F1D8E51F8BB0}"/>
                  </a:ext>
                </a:extLst>
              </p:cNvPr>
              <p:cNvGrpSpPr/>
              <p:nvPr/>
            </p:nvGrpSpPr>
            <p:grpSpPr>
              <a:xfrm>
                <a:off x="9638568" y="2314769"/>
                <a:ext cx="1668130" cy="869025"/>
                <a:chOff x="9612360" y="2396603"/>
                <a:chExt cx="1668130" cy="869025"/>
              </a:xfrm>
            </p:grpSpPr>
            <p:pic>
              <p:nvPicPr>
                <p:cNvPr id="101" name="그림 100" descr="스크린샷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F689322-6F10-C8FA-5884-F2C95E2A9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2360" y="2396603"/>
                  <a:ext cx="872760" cy="746650"/>
                </a:xfrm>
                <a:prstGeom prst="rect">
                  <a:avLst/>
                </a:prstGeom>
              </p:spPr>
            </p:pic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0DAA2C7B-2F2E-5362-25E7-2135371AB896}"/>
                    </a:ext>
                  </a:extLst>
                </p:cNvPr>
                <p:cNvGrpSpPr/>
                <p:nvPr/>
              </p:nvGrpSpPr>
              <p:grpSpPr>
                <a:xfrm>
                  <a:off x="10962396" y="2453366"/>
                  <a:ext cx="318094" cy="350737"/>
                  <a:chOff x="11043534" y="2405919"/>
                  <a:chExt cx="318094" cy="350737"/>
                </a:xfrm>
              </p:grpSpPr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964DB9E-60AD-74B2-39FA-82F860238014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405919"/>
                    <a:ext cx="318094" cy="350737"/>
                    <a:chOff x="10616250" y="2418330"/>
                    <a:chExt cx="259395" cy="286014"/>
                  </a:xfrm>
                </p:grpSpPr>
                <p:grpSp>
                  <p:nvGrpSpPr>
                    <p:cNvPr id="113" name="그룹 112">
                      <a:extLst>
                        <a:ext uri="{FF2B5EF4-FFF2-40B4-BE49-F238E27FC236}">
                          <a16:creationId xmlns:a16="http://schemas.microsoft.com/office/drawing/2014/main" id="{399DA5F3-B9B5-54F1-FE53-320DBFAF62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418330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28BEF3B7-F3E0-48E1-1B18-AB57B302FB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4CE641B5-58FE-703A-249A-CC42F9CB79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23" name="그림 122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C4BD68D-23CB-EB17-73B7-B168F2C163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  <p:pic>
                  <p:nvPicPr>
                    <p:cNvPr id="125" name="그림 124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5FE44F-DA96-CEEC-B52E-C3B34E73B1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</p:grp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D4BBBBA9-F03B-E691-8C57-EE108E8F2FEA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9644" y="2611031"/>
                    <a:ext cx="14587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effectLst>
                          <a:glow rad="76200">
                            <a:srgbClr val="FAFCBC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effectLst>
                          <a:glow rad="127000">
                            <a:srgbClr val="FCFDD5"/>
                          </a:glow>
                        </a:effectLst>
                      </a:rPr>
                      <a:t>100</a:t>
                    </a:r>
                  </a:p>
                </p:txBody>
              </p: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AB64AEC8-2191-E12B-7438-40A2D6F7BCD7}"/>
                    </a:ext>
                  </a:extLst>
                </p:cNvPr>
                <p:cNvGrpSpPr/>
                <p:nvPr/>
              </p:nvGrpSpPr>
              <p:grpSpPr>
                <a:xfrm>
                  <a:off x="10962396" y="2918439"/>
                  <a:ext cx="318094" cy="347189"/>
                  <a:chOff x="11043534" y="2870992"/>
                  <a:chExt cx="318094" cy="347189"/>
                </a:xfrm>
              </p:grpSpPr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19C7197A-6F2D-F700-494B-DADC8E1296ED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870992"/>
                    <a:ext cx="318094" cy="347189"/>
                    <a:chOff x="10616250" y="2882748"/>
                    <a:chExt cx="259395" cy="283121"/>
                  </a:xfrm>
                </p:grpSpPr>
                <p:grpSp>
                  <p:nvGrpSpPr>
                    <p:cNvPr id="114" name="그룹 113">
                      <a:extLst>
                        <a:ext uri="{FF2B5EF4-FFF2-40B4-BE49-F238E27FC236}">
                          <a16:creationId xmlns:a16="http://schemas.microsoft.com/office/drawing/2014/main" id="{848A508A-5A70-53AC-71E7-19E10E100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882748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5" name="자유형: 도형 114">
                        <a:extLst>
                          <a:ext uri="{FF2B5EF4-FFF2-40B4-BE49-F238E27FC236}">
                            <a16:creationId xmlns:a16="http://schemas.microsoft.com/office/drawing/2014/main" id="{90E79D76-37F4-4E92-F8CC-3F705E2CC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6" name="자유형: 도형 115">
                        <a:extLst>
                          <a:ext uri="{FF2B5EF4-FFF2-40B4-BE49-F238E27FC236}">
                            <a16:creationId xmlns:a16="http://schemas.microsoft.com/office/drawing/2014/main" id="{43355DFB-F6C4-53DF-1B89-9FD391ECA1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18" name="그림 117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4AC25DE4-F983-3689-0E50-F4B13F562D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9" y="2898756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  <p:pic>
                  <p:nvPicPr>
                    <p:cNvPr id="119" name="그림 118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5650A702-5B92-B299-9A07-2474631B36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9" y="2898752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</p:grp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5AC9F52-B7E2-331B-9019-BE88E4319CEF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4835" y="3080015"/>
                    <a:ext cx="155492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effectLst>
                          <a:glow rad="127000">
                            <a:srgbClr val="FCFDD5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700</a:t>
                    </a:r>
                  </a:p>
                </p:txBody>
              </p:sp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A45CCCC-C4CD-F697-0622-D09F330358F9}"/>
                    </a:ext>
                  </a:extLst>
                </p:cNvPr>
                <p:cNvGrpSpPr/>
                <p:nvPr/>
              </p:nvGrpSpPr>
              <p:grpSpPr>
                <a:xfrm>
                  <a:off x="10546937" y="2565543"/>
                  <a:ext cx="306174" cy="560630"/>
                  <a:chOff x="10345007" y="2476747"/>
                  <a:chExt cx="306174" cy="560630"/>
                </a:xfrm>
              </p:grpSpPr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D24052C6-D693-B78B-0195-1FB78E988E8B}"/>
                      </a:ext>
                    </a:extLst>
                  </p:cNvPr>
                  <p:cNvGrpSpPr/>
                  <p:nvPr/>
                </p:nvGrpSpPr>
                <p:grpSpPr>
                  <a:xfrm>
                    <a:off x="10351417" y="2476747"/>
                    <a:ext cx="293350" cy="185462"/>
                    <a:chOff x="10351417" y="2390056"/>
                    <a:chExt cx="293350" cy="185462"/>
                  </a:xfrm>
                </p:grpSpPr>
                <p:sp>
                  <p:nvSpPr>
                    <p:cNvPr id="134" name="화살표: 아래쪽 133">
                      <a:extLst>
                        <a:ext uri="{FF2B5EF4-FFF2-40B4-BE49-F238E27FC236}">
                          <a16:creationId xmlns:a16="http://schemas.microsoft.com/office/drawing/2014/main" id="{C63CFFD1-9022-CCB8-D1D5-921C52C8A912}"/>
                        </a:ext>
                      </a:extLst>
                    </p:cNvPr>
                    <p:cNvSpPr/>
                    <p:nvPr/>
                  </p:nvSpPr>
                  <p:spPr>
                    <a:xfrm rot="15149821">
                      <a:off x="10466055" y="2452058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7ABD64FD-414B-75C0-0E53-5B02298060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51417" y="2390056"/>
                      <a:ext cx="293350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36C05EE0-FEB1-EEAD-BDF9-76F4751804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007" y="2844296"/>
                    <a:ext cx="306174" cy="193081"/>
                    <a:chOff x="10345007" y="2908799"/>
                    <a:chExt cx="306174" cy="193081"/>
                  </a:xfrm>
                </p:grpSpPr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DD5486C0-F06C-C932-3171-45B9B121EB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5007" y="2994158"/>
                      <a:ext cx="306174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158" name="화살표: 아래쪽 157">
                      <a:extLst>
                        <a:ext uri="{FF2B5EF4-FFF2-40B4-BE49-F238E27FC236}">
                          <a16:creationId xmlns:a16="http://schemas.microsoft.com/office/drawing/2014/main" id="{0D20191B-414F-A47A-F111-24354B5D116B}"/>
                        </a:ext>
                      </a:extLst>
                    </p:cNvPr>
                    <p:cNvSpPr/>
                    <p:nvPr/>
                  </p:nvSpPr>
                  <p:spPr>
                    <a:xfrm rot="6450179" flipV="1">
                      <a:off x="10466057" y="2849413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</p:grpSp>
      </p:grp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18B09BA5-242D-7ABB-2941-9DEA6815BD19}"/>
              </a:ext>
            </a:extLst>
          </p:cNvPr>
          <p:cNvGrpSpPr/>
          <p:nvPr/>
        </p:nvGrpSpPr>
        <p:grpSpPr>
          <a:xfrm>
            <a:off x="6274321" y="1417988"/>
            <a:ext cx="2528605" cy="335646"/>
            <a:chOff x="6274321" y="1417988"/>
            <a:chExt cx="2528605" cy="3356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7F7369-8C38-C75D-BB84-0460D495F70F}"/>
                </a:ext>
              </a:extLst>
            </p:cNvPr>
            <p:cNvSpPr txBox="1"/>
            <p:nvPr/>
          </p:nvSpPr>
          <p:spPr>
            <a:xfrm>
              <a:off x="6714213" y="1417988"/>
              <a:ext cx="208871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직접 타격할 때 마다 연무 발생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ED35F0-60B0-B6E5-E64A-5BC968208A7B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716F0F-0948-9BE0-2E98-A8DDBBCB3C06}"/>
              </a:ext>
            </a:extLst>
          </p:cNvPr>
          <p:cNvSpPr txBox="1"/>
          <p:nvPr/>
        </p:nvSpPr>
        <p:spPr>
          <a:xfrm>
            <a:off x="2768871" y="3801402"/>
            <a:ext cx="1477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② </a:t>
            </a:r>
            <a:r>
              <a:rPr lang="en-US" altLang="ko-KR" dirty="0"/>
              <a:t>- </a:t>
            </a:r>
            <a:r>
              <a:rPr lang="ko-KR" altLang="en-US" dirty="0"/>
              <a:t>스킬 기획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354FD9-9D19-4454-E7DC-361812E9A046}"/>
              </a:ext>
            </a:extLst>
          </p:cNvPr>
          <p:cNvCxnSpPr>
            <a:cxnSpLocks/>
          </p:cNvCxnSpPr>
          <p:nvPr/>
        </p:nvCxnSpPr>
        <p:spPr>
          <a:xfrm>
            <a:off x="2768871" y="3978150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D5D8789-61B6-68C5-F66F-2823AEC40415}"/>
              </a:ext>
            </a:extLst>
          </p:cNvPr>
          <p:cNvSpPr txBox="1"/>
          <p:nvPr/>
        </p:nvSpPr>
        <p:spPr>
          <a:xfrm>
            <a:off x="4246840" y="3816791"/>
            <a:ext cx="365598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소녀 도사가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작은 체구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거대한 곰방대를 휘두르는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반전 매력 제공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EDA50D-664D-94E2-6DF5-F75FBCD1CE20}"/>
              </a:ext>
            </a:extLst>
          </p:cNvPr>
          <p:cNvGrpSpPr/>
          <p:nvPr/>
        </p:nvGrpSpPr>
        <p:grpSpPr>
          <a:xfrm>
            <a:off x="2768870" y="4649442"/>
            <a:ext cx="8605344" cy="1767600"/>
            <a:chOff x="2768870" y="4649442"/>
            <a:chExt cx="8605344" cy="1767600"/>
          </a:xfrm>
        </p:grpSpPr>
        <p:sp>
          <p:nvSpPr>
            <p:cNvPr id="1037" name="화살표: 아래쪽 1036">
              <a:extLst>
                <a:ext uri="{FF2B5EF4-FFF2-40B4-BE49-F238E27FC236}">
                  <a16:creationId xmlns:a16="http://schemas.microsoft.com/office/drawing/2014/main" id="{347FA303-C6C6-2557-21E4-374D43550A9F}"/>
                </a:ext>
              </a:extLst>
            </p:cNvPr>
            <p:cNvSpPr/>
            <p:nvPr/>
          </p:nvSpPr>
          <p:spPr>
            <a:xfrm rot="16200000">
              <a:off x="4666033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27EBE17-0A14-BDF2-DFFE-0B8559CCFF89}"/>
                </a:ext>
              </a:extLst>
            </p:cNvPr>
            <p:cNvGrpSpPr/>
            <p:nvPr/>
          </p:nvGrpSpPr>
          <p:grpSpPr>
            <a:xfrm>
              <a:off x="2768870" y="4649442"/>
              <a:ext cx="1763205" cy="1767600"/>
              <a:chOff x="2768870" y="4649442"/>
              <a:chExt cx="1763205" cy="1767600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9D42C4D-7DD0-6C5F-C455-B17CFD6325ED}"/>
                  </a:ext>
                </a:extLst>
              </p:cNvPr>
              <p:cNvSpPr/>
              <p:nvPr/>
            </p:nvSpPr>
            <p:spPr>
              <a:xfrm>
                <a:off x="2768870" y="4649442"/>
                <a:ext cx="1763205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834D4AB0-ACA7-DC49-C810-3502F6B8E930}"/>
                  </a:ext>
                </a:extLst>
              </p:cNvPr>
              <p:cNvSpPr/>
              <p:nvPr/>
            </p:nvSpPr>
            <p:spPr>
              <a:xfrm>
                <a:off x="2768870" y="4649444"/>
                <a:ext cx="1763204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C9C347F-45E8-017C-C47D-F7AB21CCDA8B}"/>
                  </a:ext>
                </a:extLst>
              </p:cNvPr>
              <p:cNvSpPr txBox="1"/>
              <p:nvPr/>
            </p:nvSpPr>
            <p:spPr>
              <a:xfrm>
                <a:off x="3241706" y="4687721"/>
                <a:ext cx="81753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 컨셉 활용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0EAD323-9CF3-3D7C-05CF-27D36849BF51}"/>
                  </a:ext>
                </a:extLst>
              </p:cNvPr>
              <p:cNvSpPr txBox="1"/>
              <p:nvPr/>
            </p:nvSpPr>
            <p:spPr>
              <a:xfrm>
                <a:off x="3038926" y="4864497"/>
                <a:ext cx="122309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96" name="그림 1095" descr="흑백, 스크린샷, 블랙, 연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0A8DA1-D63A-82A0-25E0-40B9D6F2C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8567" y="5326635"/>
                <a:ext cx="1163810" cy="808377"/>
              </a:xfrm>
              <a:prstGeom prst="rect">
                <a:avLst/>
              </a:prstGeom>
            </p:spPr>
          </p:pic>
        </p:grpSp>
        <p:sp>
          <p:nvSpPr>
            <p:cNvPr id="1122" name="화살표: 아래쪽 1121">
              <a:extLst>
                <a:ext uri="{FF2B5EF4-FFF2-40B4-BE49-F238E27FC236}">
                  <a16:creationId xmlns:a16="http://schemas.microsoft.com/office/drawing/2014/main" id="{32982197-F4B9-FE5E-65CD-DAEEB4747DF3}"/>
                </a:ext>
              </a:extLst>
            </p:cNvPr>
            <p:cNvSpPr/>
            <p:nvPr/>
          </p:nvSpPr>
          <p:spPr>
            <a:xfrm rot="16200000">
              <a:off x="7927667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270C265-B249-35EF-7473-957AA2AC5C41}"/>
                </a:ext>
              </a:extLst>
            </p:cNvPr>
            <p:cNvGrpSpPr/>
            <p:nvPr/>
          </p:nvGrpSpPr>
          <p:grpSpPr>
            <a:xfrm>
              <a:off x="4930072" y="4649442"/>
              <a:ext cx="2863637" cy="1767600"/>
              <a:chOff x="4888178" y="4649442"/>
              <a:chExt cx="2863637" cy="1767600"/>
            </a:xfrm>
          </p:grpSpPr>
          <p:sp>
            <p:nvSpPr>
              <p:cNvPr id="1039" name="직사각형 1038">
                <a:extLst>
                  <a:ext uri="{FF2B5EF4-FFF2-40B4-BE49-F238E27FC236}">
                    <a16:creationId xmlns:a16="http://schemas.microsoft.com/office/drawing/2014/main" id="{8E470DE0-B9EA-B371-4343-2C669D15E298}"/>
                  </a:ext>
                </a:extLst>
              </p:cNvPr>
              <p:cNvSpPr/>
              <p:nvPr/>
            </p:nvSpPr>
            <p:spPr>
              <a:xfrm>
                <a:off x="4888178" y="4649442"/>
                <a:ext cx="2863637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0" name="직사각형 1039">
                <a:extLst>
                  <a:ext uri="{FF2B5EF4-FFF2-40B4-BE49-F238E27FC236}">
                    <a16:creationId xmlns:a16="http://schemas.microsoft.com/office/drawing/2014/main" id="{6FEB8072-BADB-D9E7-7D5F-3EBD876BE85F}"/>
                  </a:ext>
                </a:extLst>
              </p:cNvPr>
              <p:cNvSpPr/>
              <p:nvPr/>
            </p:nvSpPr>
            <p:spPr>
              <a:xfrm>
                <a:off x="4888179" y="4649443"/>
                <a:ext cx="286363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AEAC3C43-1129-6226-7EE4-B7B6E6DF3A2E}"/>
                  </a:ext>
                </a:extLst>
              </p:cNvPr>
              <p:cNvSpPr txBox="1"/>
              <p:nvPr/>
            </p:nvSpPr>
            <p:spPr>
              <a:xfrm>
                <a:off x="5915238" y="4687720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(2) </a:t>
                </a:r>
                <a:r>
                  <a:rPr lang="ko-KR" altLang="en-US" dirty="0"/>
                  <a:t>아이디어 획득</a:t>
                </a:r>
                <a:endParaRPr lang="en-US" altLang="ko-KR" dirty="0"/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7267D671-75DC-B4C2-93D4-286E8DD52D49}"/>
                  </a:ext>
                </a:extLst>
              </p:cNvPr>
              <p:cNvSpPr txBox="1"/>
              <p:nvPr/>
            </p:nvSpPr>
            <p:spPr>
              <a:xfrm>
                <a:off x="4976680" y="4864496"/>
                <a:ext cx="2686633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엔진 점화 시 발생하는 연기처럼 </a:t>
                </a:r>
                <a:r>
                  <a:rPr lang="ko-KR" altLang="en-US" dirty="0"/>
                  <a:t>연무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가 </a:t>
                </a:r>
                <a:r>
                  <a:rPr lang="ko-KR" altLang="en-US" dirty="0"/>
                  <a:t>추진력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 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191A43E-C8CA-83E9-AB34-75AA261CA0A1}"/>
                  </a:ext>
                </a:extLst>
              </p:cNvPr>
              <p:cNvGrpSpPr/>
              <p:nvPr/>
            </p:nvGrpSpPr>
            <p:grpSpPr>
              <a:xfrm>
                <a:off x="5130904" y="5264438"/>
                <a:ext cx="2378185" cy="1071916"/>
                <a:chOff x="5391556" y="5386146"/>
                <a:chExt cx="2378185" cy="1071916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2AA075F4-2D14-2EC3-27A8-14F5DDD6E7F1}"/>
                    </a:ext>
                  </a:extLst>
                </p:cNvPr>
                <p:cNvGrpSpPr/>
                <p:nvPr/>
              </p:nvGrpSpPr>
              <p:grpSpPr>
                <a:xfrm>
                  <a:off x="5391556" y="5390658"/>
                  <a:ext cx="1072979" cy="1067404"/>
                  <a:chOff x="5234176" y="5390658"/>
                  <a:chExt cx="1072979" cy="1067404"/>
                </a:xfrm>
              </p:grpSpPr>
              <p:pic>
                <p:nvPicPr>
                  <p:cNvPr id="1026" name="Picture 2" descr="/사진=디디다 컴퍼니 제공">
                    <a:extLst>
                      <a:ext uri="{FF2B5EF4-FFF2-40B4-BE49-F238E27FC236}">
                        <a16:creationId xmlns:a16="http://schemas.microsoft.com/office/drawing/2014/main" id="{2B52C94F-F1F7-996E-22BD-A810E78E48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72" t="14834" r="21957"/>
                  <a:stretch>
                    <a:fillRect/>
                  </a:stretch>
                </p:blipFill>
                <p:spPr bwMode="auto">
                  <a:xfrm>
                    <a:off x="5234176" y="5390658"/>
                    <a:ext cx="1072979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9442EF7-F4B1-0A49-05AA-D73E9042679F}"/>
                      </a:ext>
                    </a:extLst>
                  </p:cNvPr>
                  <p:cNvSpPr txBox="1"/>
                  <p:nvPr/>
                </p:nvSpPr>
                <p:spPr>
                  <a:xfrm>
                    <a:off x="5479720" y="6242618"/>
                    <a:ext cx="581891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엔진 점화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54ED60F4-B6EF-C775-6699-2D3598258515}"/>
                    </a:ext>
                  </a:extLst>
                </p:cNvPr>
                <p:cNvGrpSpPr/>
                <p:nvPr/>
              </p:nvGrpSpPr>
              <p:grpSpPr>
                <a:xfrm>
                  <a:off x="6744056" y="5386146"/>
                  <a:ext cx="1025685" cy="1071916"/>
                  <a:chOff x="6715140" y="5386146"/>
                  <a:chExt cx="1025685" cy="1071916"/>
                </a:xfrm>
              </p:grpSpPr>
              <p:pic>
                <p:nvPicPr>
                  <p:cNvPr id="1028" name="Picture 4" descr="15124800067_2ef6db28fc_o">
                    <a:extLst>
                      <a:ext uri="{FF2B5EF4-FFF2-40B4-BE49-F238E27FC236}">
                        <a16:creationId xmlns:a16="http://schemas.microsoft.com/office/drawing/2014/main" id="{D8E9B717-18A6-7084-85F7-1152FE1A88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584" t="20856" r="27191" b="43131"/>
                  <a:stretch>
                    <a:fillRect/>
                  </a:stretch>
                </p:blipFill>
                <p:spPr bwMode="auto">
                  <a:xfrm>
                    <a:off x="6715140" y="5386146"/>
                    <a:ext cx="1025685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4C35E47-8066-3B24-A0F9-D62D0B8E072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0625" y="6242618"/>
                    <a:ext cx="594715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2&gt;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플라이보드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A90BD5E-5DF6-BE21-608C-BA6CF4094FAB}"/>
                </a:ext>
              </a:extLst>
            </p:cNvPr>
            <p:cNvGrpSpPr/>
            <p:nvPr/>
          </p:nvGrpSpPr>
          <p:grpSpPr>
            <a:xfrm>
              <a:off x="8191706" y="4649442"/>
              <a:ext cx="3182508" cy="1767600"/>
              <a:chOff x="8107917" y="4649442"/>
              <a:chExt cx="3182508" cy="1767600"/>
            </a:xfrm>
          </p:grpSpPr>
          <p:sp>
            <p:nvSpPr>
              <p:cNvPr id="1128" name="직사각형 1127">
                <a:extLst>
                  <a:ext uri="{FF2B5EF4-FFF2-40B4-BE49-F238E27FC236}">
                    <a16:creationId xmlns:a16="http://schemas.microsoft.com/office/drawing/2014/main" id="{9F1A4FFD-DABF-BD5E-AFAB-DC6C797E4F83}"/>
                  </a:ext>
                </a:extLst>
              </p:cNvPr>
              <p:cNvSpPr/>
              <p:nvPr/>
            </p:nvSpPr>
            <p:spPr>
              <a:xfrm>
                <a:off x="8107917" y="4649442"/>
                <a:ext cx="3182508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9" name="직사각형 1128">
                <a:extLst>
                  <a:ext uri="{FF2B5EF4-FFF2-40B4-BE49-F238E27FC236}">
                    <a16:creationId xmlns:a16="http://schemas.microsoft.com/office/drawing/2014/main" id="{F413B989-7685-E2DB-8F0F-AAE695FA2915}"/>
                  </a:ext>
                </a:extLst>
              </p:cNvPr>
              <p:cNvSpPr/>
              <p:nvPr/>
            </p:nvSpPr>
            <p:spPr>
              <a:xfrm>
                <a:off x="8107918" y="4649444"/>
                <a:ext cx="318250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E3D42E50-C649-60AD-B6C5-760CD067442E}"/>
                  </a:ext>
                </a:extLst>
              </p:cNvPr>
              <p:cNvSpPr txBox="1"/>
              <p:nvPr/>
            </p:nvSpPr>
            <p:spPr>
              <a:xfrm>
                <a:off x="9246323" y="4687721"/>
                <a:ext cx="90569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 dirty="0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1144" name="그룹 1143">
                <a:extLst>
                  <a:ext uri="{FF2B5EF4-FFF2-40B4-BE49-F238E27FC236}">
                    <a16:creationId xmlns:a16="http://schemas.microsoft.com/office/drawing/2014/main" id="{B3FD7B28-4CB3-3027-7D5D-E05B10E2D5C3}"/>
                  </a:ext>
                </a:extLst>
              </p:cNvPr>
              <p:cNvGrpSpPr/>
              <p:nvPr/>
            </p:nvGrpSpPr>
            <p:grpSpPr>
              <a:xfrm>
                <a:off x="8286925" y="4864497"/>
                <a:ext cx="2824492" cy="324746"/>
                <a:chOff x="9380030" y="2109773"/>
                <a:chExt cx="2824492" cy="324746"/>
              </a:xfrm>
            </p:grpSpPr>
            <p:sp>
              <p:nvSpPr>
                <p:cNvPr id="1142" name="TextBox 1141">
                  <a:extLst>
                    <a:ext uri="{FF2B5EF4-FFF2-40B4-BE49-F238E27FC236}">
                      <a16:creationId xmlns:a16="http://schemas.microsoft.com/office/drawing/2014/main" id="{FBE54F7B-80FB-1B54-115C-DFA07ED6B88B}"/>
                    </a:ext>
                  </a:extLst>
                </p:cNvPr>
                <p:cNvSpPr txBox="1"/>
                <p:nvPr/>
              </p:nvSpPr>
              <p:spPr>
                <a:xfrm>
                  <a:off x="9380030" y="2109773"/>
                  <a:ext cx="2824492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곰방대에서 뿜어져 나오는 </a:t>
                  </a:r>
                  <a:r>
                    <a:rPr lang="ko-KR" altLang="en-US" dirty="0"/>
                    <a:t>연무가 추진력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이 되어 </a:t>
                  </a:r>
                  <a:r>
                    <a:rPr lang="ko-KR" altLang="en-US" dirty="0"/>
                    <a:t>캐릭터의 움직임을 보조</a:t>
                  </a:r>
                  <a:endParaRPr lang="en-US" altLang="ko-KR" dirty="0"/>
                </a:p>
              </p:txBody>
            </p:sp>
            <p:sp>
              <p:nvSpPr>
                <p:cNvPr id="1143" name="TextBox 1142">
                  <a:extLst>
                    <a:ext uri="{FF2B5EF4-FFF2-40B4-BE49-F238E27FC236}">
                      <a16:creationId xmlns:a16="http://schemas.microsoft.com/office/drawing/2014/main" id="{D2E4D6D1-02BD-B299-352E-7B8E77C97738}"/>
                    </a:ext>
                  </a:extLst>
                </p:cNvPr>
                <p:cNvSpPr txBox="1"/>
                <p:nvPr/>
              </p:nvSpPr>
              <p:spPr>
                <a:xfrm>
                  <a:off x="9702232" y="2326797"/>
                  <a:ext cx="2180084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작은 체구의 소녀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거대한 무기를 휘두르는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컨셉의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설득력 증가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97EC320-A6F9-360F-0E40-64B6CCFE753C}"/>
                  </a:ext>
                </a:extLst>
              </p:cNvPr>
              <p:cNvGrpSpPr/>
              <p:nvPr/>
            </p:nvGrpSpPr>
            <p:grpSpPr>
              <a:xfrm>
                <a:off x="8415687" y="5359709"/>
                <a:ext cx="2658409" cy="976645"/>
                <a:chOff x="8931833" y="5499854"/>
                <a:chExt cx="2658409" cy="976645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F870F1F-3D89-67B3-974A-51C110BED2FD}"/>
                    </a:ext>
                  </a:extLst>
                </p:cNvPr>
                <p:cNvGrpSpPr/>
                <p:nvPr/>
              </p:nvGrpSpPr>
              <p:grpSpPr>
                <a:xfrm>
                  <a:off x="10317458" y="5499854"/>
                  <a:ext cx="1272784" cy="976645"/>
                  <a:chOff x="10295490" y="5499854"/>
                  <a:chExt cx="1272784" cy="976645"/>
                </a:xfrm>
              </p:grpSpPr>
              <p:pic>
                <p:nvPicPr>
                  <p:cNvPr id="1104" name="Picture 6" descr="viewimage.php?id=20b2de2ef0dc2fa97cb3d2&amp;no=24b0d769e1d32ca73cef85fa11d02831dc7f5dc338ba31e98e3bdf94c40ffda8298e86580002f0337d7b21fe80ec8868ff34113c64b6a26c5c4e4daa2141abb40591">
                    <a:extLst>
                      <a:ext uri="{FF2B5EF4-FFF2-40B4-BE49-F238E27FC236}">
                        <a16:creationId xmlns:a16="http://schemas.microsoft.com/office/drawing/2014/main" id="{F03473A6-EEC7-3A66-363D-A30985DC64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22" t="28617" r="9030" b="36977"/>
                  <a:stretch>
                    <a:fillRect/>
                  </a:stretch>
                </p:blipFill>
                <p:spPr bwMode="auto">
                  <a:xfrm>
                    <a:off x="10403768" y="5499854"/>
                    <a:ext cx="1056228" cy="7364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09" name="TextBox 1108">
                    <a:extLst>
                      <a:ext uri="{FF2B5EF4-FFF2-40B4-BE49-F238E27FC236}">
                        <a16:creationId xmlns:a16="http://schemas.microsoft.com/office/drawing/2014/main" id="{CA812CA1-EC3B-0664-B63A-7342A1E2C0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5490" y="6261055"/>
                    <a:ext cx="1272784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추진력을 얻는 무기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 헌터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7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1CF50EF-E8F7-E064-09C5-45702133B56C}"/>
                    </a:ext>
                  </a:extLst>
                </p:cNvPr>
                <p:cNvGrpSpPr/>
                <p:nvPr/>
              </p:nvGrpSpPr>
              <p:grpSpPr>
                <a:xfrm>
                  <a:off x="8931833" y="5499854"/>
                  <a:ext cx="1166731" cy="976645"/>
                  <a:chOff x="8805637" y="5499854"/>
                  <a:chExt cx="1166731" cy="976645"/>
                </a:xfrm>
              </p:grpSpPr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107A12B1-1151-5FAF-F294-951ADEB7B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805637" y="5499854"/>
                    <a:ext cx="1166731" cy="738000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8C87B0A-1C7F-5A95-B233-67034C1D0A31}"/>
                      </a:ext>
                    </a:extLst>
                  </p:cNvPr>
                  <p:cNvSpPr txBox="1"/>
                  <p:nvPr/>
                </p:nvSpPr>
                <p:spPr>
                  <a:xfrm>
                    <a:off x="9041151" y="6261055"/>
                    <a:ext cx="69570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움직임 보조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아이언맨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A4707F-AB0D-58A1-66ED-F91CBC421AF9}"/>
              </a:ext>
            </a:extLst>
          </p:cNvPr>
          <p:cNvGrpSpPr/>
          <p:nvPr/>
        </p:nvGrpSpPr>
        <p:grpSpPr>
          <a:xfrm>
            <a:off x="2768870" y="4098744"/>
            <a:ext cx="9423131" cy="550699"/>
            <a:chOff x="2768870" y="4098744"/>
            <a:chExt cx="9423131" cy="550699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F9A2C73-9076-E2E1-B1A1-74683D389BA5}"/>
                </a:ext>
              </a:extLst>
            </p:cNvPr>
            <p:cNvGrpSpPr/>
            <p:nvPr/>
          </p:nvGrpSpPr>
          <p:grpSpPr>
            <a:xfrm>
              <a:off x="2768870" y="4098744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3C8791F-C9A9-2B21-857B-E966777335C8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A14746C-B8D9-E5D6-25C8-5221069EFA72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585794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작은 체구의 소녀가 거대하고 무거운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둔기류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무기를 손 쉽게 휘두르는 액션은 몰입감이 떨어지는 것 같다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C4B697B-2206-BC3B-C59A-019DF61FC378}"/>
                </a:ext>
              </a:extLst>
            </p:cNvPr>
            <p:cNvGrpSpPr/>
            <p:nvPr/>
          </p:nvGrpSpPr>
          <p:grpSpPr>
            <a:xfrm>
              <a:off x="3359493" y="4313797"/>
              <a:ext cx="2583007" cy="335646"/>
              <a:chOff x="3377576" y="1473652"/>
              <a:chExt cx="2583007" cy="33564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28080-FD13-85BA-FA51-4856BE163466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38687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무기에서 뿜어져 나오는 연무를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A1921E-897D-2090-4DCA-4C5607F92984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53893A7B-AE6F-5C76-6B72-58EF10251B77}"/>
                </a:ext>
              </a:extLst>
            </p:cNvPr>
            <p:cNvGrpSpPr/>
            <p:nvPr/>
          </p:nvGrpSpPr>
          <p:grpSpPr>
            <a:xfrm>
              <a:off x="5942500" y="4313797"/>
              <a:ext cx="2938974" cy="335646"/>
              <a:chOff x="5942500" y="4475109"/>
              <a:chExt cx="2938974" cy="33564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E9D4DD9-526D-4F45-F931-C65C206CC0F5}"/>
                  </a:ext>
                </a:extLst>
              </p:cNvPr>
              <p:cNvSpPr txBox="1"/>
              <p:nvPr/>
            </p:nvSpPr>
            <p:spPr>
              <a:xfrm>
                <a:off x="6382392" y="4475109"/>
                <a:ext cx="249908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연무가 추진력이 되어 캐릭터의 움직임 보조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57F0C2-83C8-3EBA-0052-F257F146ADF2}"/>
                  </a:ext>
                </a:extLst>
              </p:cNvPr>
              <p:cNvSpPr txBox="1"/>
              <p:nvPr/>
            </p:nvSpPr>
            <p:spPr>
              <a:xfrm>
                <a:off x="5942500" y="4533701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449E9BA-83D6-47F0-F397-B62462F24754}"/>
              </a:ext>
            </a:extLst>
          </p:cNvPr>
          <p:cNvGrpSpPr/>
          <p:nvPr/>
        </p:nvGrpSpPr>
        <p:grpSpPr>
          <a:xfrm>
            <a:off x="8109171" y="538432"/>
            <a:ext cx="1298004" cy="234048"/>
            <a:chOff x="192088" y="6498724"/>
            <a:chExt cx="1298004" cy="234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C6ACF4-4819-D05E-0D9A-3B556CB766A9}"/>
                </a:ext>
              </a:extLst>
            </p:cNvPr>
            <p:cNvSpPr txBox="1"/>
            <p:nvPr/>
          </p:nvSpPr>
          <p:spPr>
            <a:xfrm>
              <a:off x="436919" y="6578884"/>
              <a:ext cx="10531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_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전투기획서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.pdf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B2C7B2E2-F9B3-6DCF-9F91-93965754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088" y="6498724"/>
              <a:ext cx="190582" cy="234048"/>
            </a:xfrm>
            <a:prstGeom prst="rect">
              <a:avLst/>
            </a:prstGeom>
          </p:spPr>
        </p:pic>
        <p:sp>
          <p:nvSpPr>
            <p:cNvPr id="10" name="직사각형 9">
              <a:hlinkClick r:id="rId14" tooltip="문서 열기"/>
              <a:extLst>
                <a:ext uri="{FF2B5EF4-FFF2-40B4-BE49-F238E27FC236}">
                  <a16:creationId xmlns:a16="http://schemas.microsoft.com/office/drawing/2014/main" id="{6E2C637A-DC22-E93F-316B-F1965795D1FC}"/>
                </a:ext>
              </a:extLst>
            </p:cNvPr>
            <p:cNvSpPr/>
            <p:nvPr/>
          </p:nvSpPr>
          <p:spPr>
            <a:xfrm>
              <a:off x="192088" y="6498724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8392507-2FC4-1A4E-FEAD-8DD06D7C678A}"/>
              </a:ext>
            </a:extLst>
          </p:cNvPr>
          <p:cNvGrpSpPr/>
          <p:nvPr/>
        </p:nvGrpSpPr>
        <p:grpSpPr>
          <a:xfrm>
            <a:off x="9663471" y="538456"/>
            <a:ext cx="2336441" cy="234047"/>
            <a:chOff x="9663471" y="538456"/>
            <a:chExt cx="2336441" cy="23404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9E6305-5377-9BB3-836B-EFE34D9D9F8D}"/>
                </a:ext>
              </a:extLst>
            </p:cNvPr>
            <p:cNvGrpSpPr/>
            <p:nvPr/>
          </p:nvGrpSpPr>
          <p:grpSpPr>
            <a:xfrm>
              <a:off x="9663471" y="538456"/>
              <a:ext cx="2336441" cy="234001"/>
              <a:chOff x="2019140" y="6496402"/>
              <a:chExt cx="2336441" cy="23400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919E2-CF45-C294-3602-EFEF91586FAE}"/>
                  </a:ext>
                </a:extLst>
              </p:cNvPr>
              <p:cNvSpPr txBox="1"/>
              <p:nvPr/>
            </p:nvSpPr>
            <p:spPr>
              <a:xfrm>
                <a:off x="2436786" y="6576515"/>
                <a:ext cx="19187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기획 목록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(One Drive 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폴더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22" name="그림 21" descr="원, 그래픽, 스크린샷, 일렉트릭 블루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BF7A78F-FACB-1801-77E4-EA409026E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140" y="6496402"/>
                <a:ext cx="365080" cy="234000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hlinkClick r:id="rId16" tooltip="OneDrive 폴더 열기"/>
              <a:extLst>
                <a:ext uri="{FF2B5EF4-FFF2-40B4-BE49-F238E27FC236}">
                  <a16:creationId xmlns:a16="http://schemas.microsoft.com/office/drawing/2014/main" id="{29F05BE2-AFE6-ACA2-02E7-57D6D7C3FCB9}"/>
                </a:ext>
              </a:extLst>
            </p:cNvPr>
            <p:cNvSpPr/>
            <p:nvPr/>
          </p:nvSpPr>
          <p:spPr>
            <a:xfrm>
              <a:off x="9663471" y="538456"/>
              <a:ext cx="233644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65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3DBE4-39C4-8F4B-98B5-E7A45E0E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F12D7F-7849-3B82-4F14-ED9CA7D86FF7}"/>
              </a:ext>
            </a:extLst>
          </p:cNvPr>
          <p:cNvSpPr txBox="1"/>
          <p:nvPr/>
        </p:nvSpPr>
        <p:spPr>
          <a:xfrm>
            <a:off x="192088" y="538432"/>
            <a:ext cx="235641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화령사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(Ember Spirit)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4D9FEC6-33D6-2E21-1320-1516B1E591EE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02C5AA-BE5B-33A4-67FB-CF7D64E73B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8DB1883-F98F-64B0-18DC-D1AAF7CADDC8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1D04E44-A9F5-DCCA-A5C8-1806331DC72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516C089-0982-005C-4516-8292EB383AE6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DC09D0-AFCA-72E8-8892-F371E8F5C728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A329E4C-A97F-E519-9DA1-E5DCD17B426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919D894-AE43-B151-338E-4D45EA9C4020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B60E2B7-AA6C-A709-0542-1795E13C1DE7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BB88F33-A300-0095-0976-C14807D44FC3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D50B067-532A-668F-32FD-D7464893953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E4B272A-0F77-C0DA-D606-57A173AA9FA1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0997E88-8B7F-1F8B-41CD-D0969440630F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EDED26C-2BA2-3D40-F5CF-F2131E60DCFF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6DC8AA-F685-AFC1-15F1-53103DA76E0A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494252F-2C0C-F7B5-E4DE-0DBFF75C6374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946609CD-18E1-6F24-DCFD-9C2C8822772A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E0428E8-4450-FF17-0866-A5F8F867FC1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71266D6-E78E-2CC9-A8C4-99E57177F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DC6685B-787F-569B-A570-8C55633CA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55DF479-2A67-2E95-E966-0AAC1E9A8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8566E79-A58A-7C14-1E1A-2720CC630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0BA6963-869E-C2D4-FE0F-950EE3F58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C2E8837-2343-D710-03A3-E628896DE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0B5175A-CE07-B8E8-892E-56DF07827AD5}"/>
              </a:ext>
            </a:extLst>
          </p:cNvPr>
          <p:cNvSpPr txBox="1"/>
          <p:nvPr/>
        </p:nvSpPr>
        <p:spPr>
          <a:xfrm>
            <a:off x="2768870" y="905593"/>
            <a:ext cx="2407710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기획 의도 작성 및 컨셉 기획 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BCC2E48-704B-EC57-3E90-677F215E8C18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273E825-3D21-3FF2-2DF4-D235A206B23B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6EEA7BA-9447-5DE0-0550-4BA3E45D614A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221A09C-063E-6874-7A7F-81162E734B9F}"/>
                </a:ext>
              </a:extLst>
            </p:cNvPr>
            <p:cNvSpPr txBox="1"/>
            <p:nvPr/>
          </p:nvSpPr>
          <p:spPr>
            <a:xfrm>
              <a:off x="2768869" y="2055773"/>
              <a:ext cx="5885192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세계관에 어긋나지 않으며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뿌리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자연과 소통하는 컨셉에 어울려야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25BD41-9CD4-4F54-6DBE-13D27E055AAC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A1367-4AB2-A20C-734C-DDAA4333E8AB}"/>
              </a:ext>
            </a:extLst>
          </p:cNvPr>
          <p:cNvSpPr txBox="1"/>
          <p:nvPr/>
        </p:nvSpPr>
        <p:spPr>
          <a:xfrm>
            <a:off x="449062" y="1848532"/>
            <a:ext cx="18162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Ember Spirt</a:t>
            </a:r>
            <a:endParaRPr lang="ko-KR" altLang="en-US" sz="48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70597370-C362-1482-76A3-975A775E9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0" y="1016532"/>
            <a:ext cx="736347" cy="736347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E41CA69-D433-1E0F-A9A9-6D7AD1A8B153}"/>
              </a:ext>
            </a:extLst>
          </p:cNvPr>
          <p:cNvSpPr txBox="1"/>
          <p:nvPr/>
        </p:nvSpPr>
        <p:spPr>
          <a:xfrm>
            <a:off x="1051791" y="2247151"/>
            <a:ext cx="6107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화령사</a:t>
            </a:r>
            <a:endParaRPr lang="ko-KR" altLang="en-US" sz="36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19FD2E-BB35-557B-A66F-5CDEB67D7BBB}"/>
              </a:ext>
            </a:extLst>
          </p:cNvPr>
          <p:cNvSpPr txBox="1"/>
          <p:nvPr/>
        </p:nvSpPr>
        <p:spPr>
          <a:xfrm>
            <a:off x="573812" y="2705651"/>
            <a:ext cx="1566702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나는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어둠이 두렵지 않아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..!”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7" name="그림 66" descr="만화 영화, 예술, 가상의 캐릭터, 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14E792-5191-655C-11EB-1ED4021B6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1" y="3689947"/>
            <a:ext cx="2291564" cy="236637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3910ED7-A44B-0BD8-93A0-B8C7A8A5742F}"/>
              </a:ext>
            </a:extLst>
          </p:cNvPr>
          <p:cNvSpPr txBox="1"/>
          <p:nvPr/>
        </p:nvSpPr>
        <p:spPr>
          <a:xfrm>
            <a:off x="277541" y="3160803"/>
            <a:ext cx="814894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스페셜리스트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A0654C-60DD-5EC4-558A-D2C967563C60}"/>
              </a:ext>
            </a:extLst>
          </p:cNvPr>
          <p:cNvSpPr txBox="1"/>
          <p:nvPr/>
        </p:nvSpPr>
        <p:spPr>
          <a:xfrm>
            <a:off x="1266310" y="3160803"/>
            <a:ext cx="372465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제등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7E629-B6A8-5AA5-CC9C-530F03BCCCEC}"/>
              </a:ext>
            </a:extLst>
          </p:cNvPr>
          <p:cNvSpPr txBox="1"/>
          <p:nvPr/>
        </p:nvSpPr>
        <p:spPr>
          <a:xfrm>
            <a:off x="1812650" y="3160803"/>
            <a:ext cx="624136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불과 영혼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18EC44F-D7DA-11EC-64DE-CE9089F61E0F}"/>
              </a:ext>
            </a:extLst>
          </p:cNvPr>
          <p:cNvGrpSpPr/>
          <p:nvPr/>
        </p:nvGrpSpPr>
        <p:grpSpPr>
          <a:xfrm>
            <a:off x="3359493" y="1417988"/>
            <a:ext cx="2550947" cy="335646"/>
            <a:chOff x="3377576" y="1473652"/>
            <a:chExt cx="2550947" cy="335646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F004A91-9BC1-FB02-EAB1-FDB2CBA54C96}"/>
                </a:ext>
              </a:extLst>
            </p:cNvPr>
            <p:cNvSpPr txBox="1"/>
            <p:nvPr/>
          </p:nvSpPr>
          <p:spPr>
            <a:xfrm>
              <a:off x="3573711" y="1473652"/>
              <a:ext cx="235481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클래스들의 컨셉 분석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3082385-2E1F-F9B2-68F3-0B0507CCCA52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125" name="화살표: 아래쪽 124">
            <a:extLst>
              <a:ext uri="{FF2B5EF4-FFF2-40B4-BE49-F238E27FC236}">
                <a16:creationId xmlns:a16="http://schemas.microsoft.com/office/drawing/2014/main" id="{B4802AAA-52F1-8D38-0EA4-CF5BC77C045A}"/>
              </a:ext>
            </a:extLst>
          </p:cNvPr>
          <p:cNvSpPr/>
          <p:nvPr/>
        </p:nvSpPr>
        <p:spPr>
          <a:xfrm rot="16200000">
            <a:off x="5843458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1462E7E5-CA3B-6049-B6C8-536B530706E7}"/>
              </a:ext>
            </a:extLst>
          </p:cNvPr>
          <p:cNvSpPr/>
          <p:nvPr/>
        </p:nvSpPr>
        <p:spPr>
          <a:xfrm rot="16200000">
            <a:off x="8244535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708915C3-4024-0F3D-9714-4611477D82E7}"/>
              </a:ext>
            </a:extLst>
          </p:cNvPr>
          <p:cNvGrpSpPr/>
          <p:nvPr/>
        </p:nvGrpSpPr>
        <p:grpSpPr>
          <a:xfrm>
            <a:off x="5910440" y="1417988"/>
            <a:ext cx="3857494" cy="335646"/>
            <a:chOff x="6274321" y="1417988"/>
            <a:chExt cx="3857494" cy="3356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B64A3FB-34EF-A8F5-E35F-3E7197A5A1D5}"/>
                </a:ext>
              </a:extLst>
            </p:cNvPr>
            <p:cNvSpPr txBox="1"/>
            <p:nvPr/>
          </p:nvSpPr>
          <p:spPr>
            <a:xfrm>
              <a:off x="6714213" y="1417988"/>
              <a:ext cx="341760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신규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=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가을의 분위기를 선사하는 클래스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EE7AE12-A47E-6302-5E26-ABD2E8FCD3CE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DAAAF14-92BD-DD60-810C-CDC95597993B}"/>
              </a:ext>
            </a:extLst>
          </p:cNvPr>
          <p:cNvSpPr txBox="1"/>
          <p:nvPr/>
        </p:nvSpPr>
        <p:spPr>
          <a:xfrm>
            <a:off x="2768870" y="554669"/>
            <a:ext cx="3448627" cy="153040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sz="900" dirty="0">
                <a:solidFill>
                  <a:srgbClr val="FF0000"/>
                </a:solidFill>
                <a:latin typeface="Cinzel Bold" panose="00000800000000000000" pitchFamily="50" charset="0"/>
                <a:ea typeface="Pretendard" panose="02000503000000020004" pitchFamily="2" charset="-127"/>
                <a:cs typeface="Pretendard" panose="02000503000000020004" pitchFamily="2" charset="-127"/>
              </a:rPr>
              <a:t>! 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스페셜리스트의 세 번째 클래스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환수사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출시 이전에 기획한 클래스입니다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41EA43-0021-A856-DCD9-C14836F6F3E5}"/>
              </a:ext>
            </a:extLst>
          </p:cNvPr>
          <p:cNvGrpSpPr/>
          <p:nvPr/>
        </p:nvGrpSpPr>
        <p:grpSpPr>
          <a:xfrm>
            <a:off x="6064681" y="1753633"/>
            <a:ext cx="2088712" cy="1626739"/>
            <a:chOff x="6081168" y="1753633"/>
            <a:chExt cx="2088712" cy="1626739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57CE1C9-8B02-D42B-3D80-EC65A8522B8E}"/>
                </a:ext>
              </a:extLst>
            </p:cNvPr>
            <p:cNvSpPr/>
            <p:nvPr/>
          </p:nvSpPr>
          <p:spPr>
            <a:xfrm>
              <a:off x="6081168" y="1753633"/>
              <a:ext cx="2088712" cy="162673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E75F570-560C-198F-C6D5-17E8882D2C8C}"/>
                </a:ext>
              </a:extLst>
            </p:cNvPr>
            <p:cNvSpPr/>
            <p:nvPr/>
          </p:nvSpPr>
          <p:spPr>
            <a:xfrm>
              <a:off x="6081169" y="1753634"/>
              <a:ext cx="2088711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E469400-D48B-4DE6-B0FF-1E4F3F88422D}"/>
                </a:ext>
              </a:extLst>
            </p:cNvPr>
            <p:cNvSpPr txBox="1"/>
            <p:nvPr/>
          </p:nvSpPr>
          <p:spPr>
            <a:xfrm>
              <a:off x="6720766" y="1791911"/>
              <a:ext cx="809517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아이디어 획득</a:t>
              </a:r>
              <a:endParaRPr lang="en-US" altLang="ko-KR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F7EA2B-35FD-0A2A-CB94-AF3888111279}"/>
                </a:ext>
              </a:extLst>
            </p:cNvPr>
            <p:cNvSpPr txBox="1"/>
            <p:nvPr/>
          </p:nvSpPr>
          <p:spPr>
            <a:xfrm>
              <a:off x="6469896" y="1968687"/>
              <a:ext cx="1311256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가을의 분위기</a:t>
              </a:r>
              <a:r>
                <a:rPr lang="ko-KR" altLang="en-US" dirty="0">
                  <a:solidFill>
                    <a:schemeClr val="tx1"/>
                  </a:solidFill>
                </a:rPr>
                <a:t>가 느껴지는 클래스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pic>
          <p:nvPicPr>
            <p:cNvPr id="230" name="Picture 8">
              <a:extLst>
                <a:ext uri="{FF2B5EF4-FFF2-40B4-BE49-F238E27FC236}">
                  <a16:creationId xmlns:a16="http://schemas.microsoft.com/office/drawing/2014/main" id="{9A52CF59-893A-968F-E62E-D72735CED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28" b="10600"/>
            <a:stretch/>
          </p:blipFill>
          <p:spPr bwMode="auto">
            <a:xfrm>
              <a:off x="6199172" y="2255912"/>
              <a:ext cx="1852704" cy="10264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D3049ECA-41D7-567C-D41E-C1C58C422B8B}"/>
              </a:ext>
            </a:extLst>
          </p:cNvPr>
          <p:cNvGrpSpPr/>
          <p:nvPr/>
        </p:nvGrpSpPr>
        <p:grpSpPr>
          <a:xfrm>
            <a:off x="2768870" y="1753632"/>
            <a:ext cx="2983445" cy="1626741"/>
            <a:chOff x="2768869" y="1753632"/>
            <a:chExt cx="2983445" cy="1626741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4D4EC4A-60F0-228C-D522-420201124007}"/>
                </a:ext>
              </a:extLst>
            </p:cNvPr>
            <p:cNvSpPr/>
            <p:nvPr/>
          </p:nvSpPr>
          <p:spPr>
            <a:xfrm>
              <a:off x="2768869" y="1753632"/>
              <a:ext cx="2983445" cy="162674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994D0ED-3E84-6B62-C36E-30CA6F70D04F}"/>
                </a:ext>
              </a:extLst>
            </p:cNvPr>
            <p:cNvSpPr/>
            <p:nvPr/>
          </p:nvSpPr>
          <p:spPr>
            <a:xfrm>
              <a:off x="2768869" y="1753634"/>
              <a:ext cx="2983444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B35CA8-8788-079D-9752-C51CDC1CC3E4}"/>
                </a:ext>
              </a:extLst>
            </p:cNvPr>
            <p:cNvSpPr txBox="1"/>
            <p:nvPr/>
          </p:nvSpPr>
          <p:spPr>
            <a:xfrm>
              <a:off x="3390161" y="1791911"/>
              <a:ext cx="1740861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(1)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스페셜리스트 클래스들의 컨셉 분석</a:t>
              </a: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C6CB09DC-163B-F36F-A576-5D0E2798736B}"/>
                </a:ext>
              </a:extLst>
            </p:cNvPr>
            <p:cNvGrpSpPr/>
            <p:nvPr/>
          </p:nvGrpSpPr>
          <p:grpSpPr>
            <a:xfrm>
              <a:off x="2839258" y="1968687"/>
              <a:ext cx="2842666" cy="1355784"/>
              <a:chOff x="2851881" y="1968687"/>
              <a:chExt cx="2842666" cy="1355784"/>
            </a:xfrm>
          </p:grpSpPr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D7EA22B-CDF6-3D7D-67B7-5ABCB538214C}"/>
                  </a:ext>
                </a:extLst>
              </p:cNvPr>
              <p:cNvSpPr txBox="1"/>
              <p:nvPr/>
            </p:nvSpPr>
            <p:spPr>
              <a:xfrm>
                <a:off x="3067248" y="1968687"/>
                <a:ext cx="80150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도화가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452911E4-5538-9726-48F5-A01E2D7FCC84}"/>
                  </a:ext>
                </a:extLst>
              </p:cNvPr>
              <p:cNvSpPr txBox="1"/>
              <p:nvPr/>
            </p:nvSpPr>
            <p:spPr>
              <a:xfrm>
                <a:off x="4514425" y="1968687"/>
                <a:ext cx="97783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기상술사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여름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grpSp>
            <p:nvGrpSpPr>
              <p:cNvPr id="380" name="그룹 379">
                <a:extLst>
                  <a:ext uri="{FF2B5EF4-FFF2-40B4-BE49-F238E27FC236}">
                    <a16:creationId xmlns:a16="http://schemas.microsoft.com/office/drawing/2014/main" id="{823593A5-C670-32C3-51EF-5680371CC5B9}"/>
                  </a:ext>
                </a:extLst>
              </p:cNvPr>
              <p:cNvGrpSpPr/>
              <p:nvPr/>
            </p:nvGrpSpPr>
            <p:grpSpPr>
              <a:xfrm>
                <a:off x="2851881" y="2220271"/>
                <a:ext cx="2842666" cy="1104200"/>
                <a:chOff x="2851881" y="2220271"/>
                <a:chExt cx="2842666" cy="1104200"/>
              </a:xfrm>
            </p:grpSpPr>
            <p:grpSp>
              <p:nvGrpSpPr>
                <p:cNvPr id="377" name="그룹 376">
                  <a:extLst>
                    <a:ext uri="{FF2B5EF4-FFF2-40B4-BE49-F238E27FC236}">
                      <a16:creationId xmlns:a16="http://schemas.microsoft.com/office/drawing/2014/main" id="{9B8732AB-21DF-9ED2-6A21-12A2A4D995F2}"/>
                    </a:ext>
                  </a:extLst>
                </p:cNvPr>
                <p:cNvGrpSpPr/>
                <p:nvPr/>
              </p:nvGrpSpPr>
              <p:grpSpPr>
                <a:xfrm>
                  <a:off x="2851881" y="2220271"/>
                  <a:ext cx="1232234" cy="1104200"/>
                  <a:chOff x="2851881" y="2197411"/>
                  <a:chExt cx="1232234" cy="1104200"/>
                </a:xfrm>
              </p:grpSpPr>
              <p:grpSp>
                <p:nvGrpSpPr>
                  <p:cNvPr id="356" name="그룹 355">
                    <a:extLst>
                      <a:ext uri="{FF2B5EF4-FFF2-40B4-BE49-F238E27FC236}">
                        <a16:creationId xmlns:a16="http://schemas.microsoft.com/office/drawing/2014/main" id="{BE48BCE0-33FE-062C-A633-B7E46C3A54BB}"/>
                      </a:ext>
                    </a:extLst>
                  </p:cNvPr>
                  <p:cNvGrpSpPr/>
                  <p:nvPr/>
                </p:nvGrpSpPr>
                <p:grpSpPr>
                  <a:xfrm>
                    <a:off x="2851881" y="2197411"/>
                    <a:ext cx="1232234" cy="826757"/>
                    <a:chOff x="2851881" y="2197411"/>
                    <a:chExt cx="1232234" cy="826757"/>
                  </a:xfrm>
                </p:grpSpPr>
                <p:pic>
                  <p:nvPicPr>
                    <p:cNvPr id="358" name="그림 357" descr="의류, 만화 영화, 가상의 캐릭터, 코스튬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AC43449-A04D-C265-834C-B28DC08A42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266" r="27056" b="54299"/>
                    <a:stretch>
                      <a:fillRect/>
                    </a:stretch>
                  </p:blipFill>
                  <p:spPr>
                    <a:xfrm>
                      <a:off x="2851881" y="2197411"/>
                      <a:ext cx="983618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pic>
                  <p:nvPicPr>
                    <p:cNvPr id="359" name="그림 358">
                      <a:extLst>
                        <a:ext uri="{FF2B5EF4-FFF2-40B4-BE49-F238E27FC236}">
                          <a16:creationId xmlns:a16="http://schemas.microsoft.com/office/drawing/2014/main" id="{84B758E9-DAF3-DB5A-2075-BDF25264E4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2831" y="2197411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0" name="그림 359" descr="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F4BF6EB-4E18-48F7-12BC-2E82A762CC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762884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1" name="그림 360" descr="양초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3807818-D040-0D41-E1D4-189C73638B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482770"/>
                      <a:ext cx="261991" cy="26199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7" name="TextBox 356">
                    <a:extLst>
                      <a:ext uri="{FF2B5EF4-FFF2-40B4-BE49-F238E27FC236}">
                        <a16:creationId xmlns:a16="http://schemas.microsoft.com/office/drawing/2014/main" id="{D7BDB75D-E71E-EF57-A014-E81257A3281F}"/>
                      </a:ext>
                    </a:extLst>
                  </p:cNvPr>
                  <p:cNvSpPr txBox="1"/>
                  <p:nvPr/>
                </p:nvSpPr>
                <p:spPr>
                  <a:xfrm>
                    <a:off x="2974915" y="3024168"/>
                    <a:ext cx="986167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꽃이 피어나는 느낌의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따스한 색감의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</p:grpSp>
            <p:grpSp>
              <p:nvGrpSpPr>
                <p:cNvPr id="378" name="그룹 377">
                  <a:extLst>
                    <a:ext uri="{FF2B5EF4-FFF2-40B4-BE49-F238E27FC236}">
                      <a16:creationId xmlns:a16="http://schemas.microsoft.com/office/drawing/2014/main" id="{820DBA80-47A9-DABC-B80A-1F87F27C89DD}"/>
                    </a:ext>
                  </a:extLst>
                </p:cNvPr>
                <p:cNvGrpSpPr/>
                <p:nvPr/>
              </p:nvGrpSpPr>
              <p:grpSpPr>
                <a:xfrm>
                  <a:off x="4312136" y="2220271"/>
                  <a:ext cx="1382411" cy="1104200"/>
                  <a:chOff x="4312136" y="2197411"/>
                  <a:chExt cx="1382411" cy="1104200"/>
                </a:xfrm>
              </p:grpSpPr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B372FDAF-00C7-BC44-BF2B-3672DCF61582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564" y="3024168"/>
                    <a:ext cx="1085554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여름의 날씨와 관련 있는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시원한 느낌의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  <p:grpSp>
                <p:nvGrpSpPr>
                  <p:cNvPr id="365" name="그룹 364">
                    <a:extLst>
                      <a:ext uri="{FF2B5EF4-FFF2-40B4-BE49-F238E27FC236}">
                        <a16:creationId xmlns:a16="http://schemas.microsoft.com/office/drawing/2014/main" id="{4B10CD8F-6D2D-C16D-D983-3F6FEDD00DA3}"/>
                      </a:ext>
                    </a:extLst>
                  </p:cNvPr>
                  <p:cNvGrpSpPr/>
                  <p:nvPr/>
                </p:nvGrpSpPr>
                <p:grpSpPr>
                  <a:xfrm>
                    <a:off x="4312136" y="2197411"/>
                    <a:ext cx="1382411" cy="828273"/>
                    <a:chOff x="4312136" y="2197411"/>
                    <a:chExt cx="1382411" cy="828273"/>
                  </a:xfrm>
                </p:grpSpPr>
                <p:pic>
                  <p:nvPicPr>
                    <p:cNvPr id="366" name="그림 365" descr="만화 영화, 댄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9A69796-53B7-A904-E2D8-2147A70BB6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harpenSoften amount="25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908" t="2273" r="47894" b="58159"/>
                    <a:stretch>
                      <a:fillRect/>
                    </a:stretch>
                  </p:blipFill>
                  <p:spPr>
                    <a:xfrm>
                      <a:off x="4312136" y="2197411"/>
                      <a:ext cx="854567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grpSp>
                  <p:nvGrpSpPr>
                    <p:cNvPr id="367" name="그룹 366">
                      <a:extLst>
                        <a:ext uri="{FF2B5EF4-FFF2-40B4-BE49-F238E27FC236}">
                          <a16:creationId xmlns:a16="http://schemas.microsoft.com/office/drawing/2014/main" id="{99A58B6B-830C-9140-104F-5BA327E30A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68947" y="2197411"/>
                      <a:ext cx="525600" cy="828273"/>
                      <a:chOff x="4134675" y="2197411"/>
                      <a:chExt cx="525600" cy="828273"/>
                    </a:xfrm>
                  </p:grpSpPr>
                  <p:pic>
                    <p:nvPicPr>
                      <p:cNvPr id="368" name="그림 367" descr="스크린샷, 댄스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C1A98AB-8112-B3C9-C54F-FFD68A2320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69" name="그림 368" descr="스크린샷, 일렉트릭 블루, 다채로움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ED123FA-C966-77E5-E85D-B5B58C0EF6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0" name="그림 369" descr="예술, 스크린샷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6F1CB3-1F76-AE29-D328-C0D5AD22402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1" name="그림 370" descr="예술, 페인팅, 사진 액자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A9DC707-BFE9-B210-F675-D5F7AFB6B5E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2" name="그림 371" descr="나비, 사람, 빛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2CC199-6254-C3D2-8CC9-B2161D57DF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762884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cxnSp>
              <p:nvCxnSpPr>
                <p:cNvPr id="374" name="직선 연결선 373">
                  <a:extLst>
                    <a:ext uri="{FF2B5EF4-FFF2-40B4-BE49-F238E27FC236}">
                      <a16:creationId xmlns:a16="http://schemas.microsoft.com/office/drawing/2014/main" id="{9D861637-47E6-AB71-68FD-931C4B39FD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0" y="2291236"/>
                  <a:ext cx="0" cy="96227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8E69AC7-8B9D-3D82-B03A-587E6EDA20BC}"/>
              </a:ext>
            </a:extLst>
          </p:cNvPr>
          <p:cNvGrpSpPr/>
          <p:nvPr/>
        </p:nvGrpSpPr>
        <p:grpSpPr>
          <a:xfrm>
            <a:off x="8465759" y="1753634"/>
            <a:ext cx="3534153" cy="1626738"/>
            <a:chOff x="8465759" y="1753634"/>
            <a:chExt cx="3534153" cy="162673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65A380C-37D4-1849-8B6D-BD9319D719D0}"/>
                </a:ext>
              </a:extLst>
            </p:cNvPr>
            <p:cNvSpPr/>
            <p:nvPr/>
          </p:nvSpPr>
          <p:spPr>
            <a:xfrm>
              <a:off x="8465759" y="1753634"/>
              <a:ext cx="3534153" cy="16267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D991044-31F2-AD2B-A37D-4AB80F9D3D77}"/>
                </a:ext>
              </a:extLst>
            </p:cNvPr>
            <p:cNvSpPr/>
            <p:nvPr/>
          </p:nvSpPr>
          <p:spPr>
            <a:xfrm>
              <a:off x="8465759" y="1753634"/>
              <a:ext cx="3534153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F373BB8-A436-6CCF-5F1C-2FA990182795}"/>
                </a:ext>
              </a:extLst>
            </p:cNvPr>
            <p:cNvSpPr txBox="1"/>
            <p:nvPr/>
          </p:nvSpPr>
          <p:spPr>
            <a:xfrm>
              <a:off x="9777582" y="1791911"/>
              <a:ext cx="91050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(3) </a:t>
              </a:r>
              <a:r>
                <a:rPr lang="ko-KR" altLang="en-US" dirty="0"/>
                <a:t>아이디어 구체화</a:t>
              </a:r>
              <a:endParaRPr lang="en-US" altLang="ko-KR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BEFCC7-43F9-E78B-2DAB-5B1A4B3D705F}"/>
                </a:ext>
              </a:extLst>
            </p:cNvPr>
            <p:cNvGrpSpPr/>
            <p:nvPr/>
          </p:nvGrpSpPr>
          <p:grpSpPr>
            <a:xfrm>
              <a:off x="8609953" y="1968687"/>
              <a:ext cx="3245765" cy="1314380"/>
              <a:chOff x="8639847" y="1968687"/>
              <a:chExt cx="3245765" cy="131438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107AB5D7-9D26-09C7-7683-E3716A69332F}"/>
                  </a:ext>
                </a:extLst>
              </p:cNvPr>
              <p:cNvGrpSpPr/>
              <p:nvPr/>
            </p:nvGrpSpPr>
            <p:grpSpPr>
              <a:xfrm>
                <a:off x="8639847" y="1968687"/>
                <a:ext cx="1248740" cy="1314380"/>
                <a:chOff x="8639847" y="1968687"/>
                <a:chExt cx="1248740" cy="1314380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60B688C-2257-60C2-CAFB-977F7ACE0370}"/>
                    </a:ext>
                  </a:extLst>
                </p:cNvPr>
                <p:cNvGrpSpPr/>
                <p:nvPr/>
              </p:nvGrpSpPr>
              <p:grpSpPr>
                <a:xfrm>
                  <a:off x="8639847" y="1968687"/>
                  <a:ext cx="1248740" cy="324746"/>
                  <a:chOff x="8822695" y="1968687"/>
                  <a:chExt cx="1248740" cy="324746"/>
                </a:xfrm>
              </p:grpSpPr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DE91F3EE-F34B-9698-349F-89F0E361ACFE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695" y="1968687"/>
                    <a:ext cx="1248740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/>
                      <a:t>가을의 느낌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이 나는 </a:t>
                    </a:r>
                    <a:r>
                      <a:rPr lang="ko-KR" altLang="en-US" dirty="0"/>
                      <a:t>이펙트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구성</a:t>
                    </a:r>
                    <a:endParaRPr lang="en-US" altLang="ko-KR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F8A5EBA7-9768-3AA4-B5E8-F4B51216ED68}"/>
                      </a:ext>
                    </a:extLst>
                  </p:cNvPr>
                  <p:cNvGrpSpPr/>
                  <p:nvPr/>
                </p:nvGrpSpPr>
                <p:grpSpPr>
                  <a:xfrm>
                    <a:off x="8848195" y="2185711"/>
                    <a:ext cx="1197741" cy="107722"/>
                    <a:chOff x="8944669" y="2185711"/>
                    <a:chExt cx="1197741" cy="107722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CA439E90-3DE7-43E2-BE1C-4F445ED20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44669" y="2185711"/>
                      <a:ext cx="634789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주황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빨강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EE93D352-8C2F-8C58-775C-971F24E1B2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4332" y="2185711"/>
                      <a:ext cx="468078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단풍잎 모양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CB81D49B-5261-30F1-A521-9072A4E7B836}"/>
                    </a:ext>
                  </a:extLst>
                </p:cNvPr>
                <p:cNvGrpSpPr/>
                <p:nvPr/>
              </p:nvGrpSpPr>
              <p:grpSpPr>
                <a:xfrm>
                  <a:off x="8807361" y="2450823"/>
                  <a:ext cx="913712" cy="832244"/>
                  <a:chOff x="8737217" y="2510800"/>
                  <a:chExt cx="913712" cy="832244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522B731-D733-CBAC-6840-E2211FD638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217" y="3101952"/>
                    <a:ext cx="913712" cy="24109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>
                      <a:defRPr sz="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이펙트 예시</a:t>
                    </a:r>
                    <a:r>
                      <a:rPr lang="en-US" altLang="ko-KR" dirty="0"/>
                      <a:t>&gt;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dirty="0"/>
                      <a:t>단풍잎 모양의 잔여 이펙트</a:t>
                    </a:r>
                    <a:endParaRPr lang="en-US" altLang="ko-KR" dirty="0"/>
                  </a:p>
                </p:txBody>
              </p:sp>
              <p:pic>
                <p:nvPicPr>
                  <p:cNvPr id="19" name="그림 18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07E80528-BAAD-8B79-B77C-4A43F5FA2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804145" y="2510800"/>
                    <a:ext cx="776568" cy="490257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69AB26D0-084C-D63A-61CD-B7514E1BEF43}"/>
                  </a:ext>
                </a:extLst>
              </p:cNvPr>
              <p:cNvGrpSpPr/>
              <p:nvPr/>
            </p:nvGrpSpPr>
            <p:grpSpPr>
              <a:xfrm>
                <a:off x="10170399" y="1968687"/>
                <a:ext cx="1715213" cy="1314380"/>
                <a:chOff x="10158966" y="1968687"/>
                <a:chExt cx="1715213" cy="1314380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5079AEC5-A773-58DD-9C44-2ADAFB61FB6A}"/>
                    </a:ext>
                  </a:extLst>
                </p:cNvPr>
                <p:cNvGrpSpPr/>
                <p:nvPr/>
              </p:nvGrpSpPr>
              <p:grpSpPr>
                <a:xfrm>
                  <a:off x="10310162" y="2379554"/>
                  <a:ext cx="1412821" cy="903513"/>
                  <a:chOff x="10518696" y="2151646"/>
                  <a:chExt cx="1322406" cy="845691"/>
                </a:xfrm>
              </p:grpSpPr>
              <p:pic>
                <p:nvPicPr>
                  <p:cNvPr id="20" name="그림 19" descr="만화 영화, 가상의 캐릭터, 예술, 창작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1F3C5E44-9C7C-A8EE-9B99-4AE05F5EAE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5" t="1763" r="76000" b="1842"/>
                  <a:stretch/>
                </p:blipFill>
                <p:spPr>
                  <a:xfrm>
                    <a:off x="11290425" y="2151646"/>
                    <a:ext cx="550677" cy="844288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1" name="Picture 10">
                    <a:extLst>
                      <a:ext uri="{FF2B5EF4-FFF2-40B4-BE49-F238E27FC236}">
                        <a16:creationId xmlns:a16="http://schemas.microsoft.com/office/drawing/2014/main" id="{DB6E25BD-B5FA-226F-288E-63FEB2BF0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573" b="8836"/>
                  <a:stretch/>
                </p:blipFill>
                <p:spPr bwMode="auto">
                  <a:xfrm>
                    <a:off x="10518696" y="2151646"/>
                    <a:ext cx="744015" cy="84569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0432FE5-17F8-9842-295C-438B97C54FB9}"/>
                    </a:ext>
                  </a:extLst>
                </p:cNvPr>
                <p:cNvGrpSpPr/>
                <p:nvPr/>
              </p:nvGrpSpPr>
              <p:grpSpPr>
                <a:xfrm>
                  <a:off x="10158966" y="1968687"/>
                  <a:ext cx="1715213" cy="324746"/>
                  <a:chOff x="10477948" y="1968687"/>
                  <a:chExt cx="1715213" cy="324746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7E78343-CA6B-2397-1362-AD0529382FF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7948" y="1968687"/>
                    <a:ext cx="1715213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가을과 관련이 있는 </a:t>
                    </a:r>
                    <a:r>
                      <a:rPr lang="ko-KR" altLang="en-US" dirty="0"/>
                      <a:t>사슴 컨셉의 아이덴티티</a:t>
                    </a:r>
                    <a:endParaRPr lang="en-US" altLang="ko-KR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9BEE1D7-67E7-8DDF-65F8-92E9CFD2203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082" y="2185711"/>
                    <a:ext cx="157094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가을에 번식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   [</a:t>
                    </a:r>
                    <a:r>
                      <a:rPr lang="ko-KR" altLang="en-US" sz="7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화투패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-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단풍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(10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월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등장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49A00E6-ED3F-430F-9C77-515559253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9493" y="2110740"/>
                <a:ext cx="0" cy="1144143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F5C24AF-5270-467F-2DE9-F0B26D3BB561}"/>
              </a:ext>
            </a:extLst>
          </p:cNvPr>
          <p:cNvGrpSpPr/>
          <p:nvPr/>
        </p:nvGrpSpPr>
        <p:grpSpPr>
          <a:xfrm>
            <a:off x="10559912" y="538432"/>
            <a:ext cx="1440000" cy="234048"/>
            <a:chOff x="192088" y="6498724"/>
            <a:chExt cx="1440000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CAA3F7-9B37-B813-EA0D-A56FA3B152F1}"/>
                </a:ext>
              </a:extLst>
            </p:cNvPr>
            <p:cNvGrpSpPr/>
            <p:nvPr/>
          </p:nvGrpSpPr>
          <p:grpSpPr>
            <a:xfrm>
              <a:off x="192088" y="6498724"/>
              <a:ext cx="1408611" cy="234048"/>
              <a:chOff x="270364" y="6143035"/>
              <a:chExt cx="1408611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0164E4-74FA-EA23-FAA0-4CDE3DA3BCE1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1637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화령사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D66C984-38BB-E886-0967-F4CE43D3A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23" tooltip="문서 열기"/>
              <a:extLst>
                <a:ext uri="{FF2B5EF4-FFF2-40B4-BE49-F238E27FC236}">
                  <a16:creationId xmlns:a16="http://schemas.microsoft.com/office/drawing/2014/main" id="{CBD43A55-A81C-550D-FBA7-18E63D92C6AE}"/>
                </a:ext>
              </a:extLst>
            </p:cNvPr>
            <p:cNvSpPr/>
            <p:nvPr/>
          </p:nvSpPr>
          <p:spPr>
            <a:xfrm>
              <a:off x="192088" y="6498724"/>
              <a:ext cx="144000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888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3DD41-CE31-C9B3-3CF9-C1BC00F91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6252AB-41D6-1DB5-122D-0E63AD3763E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B0071A2-9032-A6DE-D9D3-99567BD71BE3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9874063-7CD2-D122-8B31-BCE108EEC3D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CD94DE1-EC5A-DC8E-B1A8-EDB5FAFDFE16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3D5C8D5-AD71-C37C-C3CC-595F82B6909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D037BCF-89D4-AACB-D298-BCB4950D244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8190304-3C5E-7907-A736-180D8BDC098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90930B4-C2EC-D1E2-A2BC-43E238EB917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E0E1C-4C0C-07C3-2204-5FF955DDB28E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8F28ECF-08AD-2866-E40F-E69D99BBC62E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C6DA949-3EFD-51FE-169D-9521EABB5843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8B8A34-FE2F-23C1-6456-F6F4E478649A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DDBBCFC-AC02-EED0-9821-E6D2C6BCE5AD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CC782BB-28EB-F86E-3EE5-2B4FE04483E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E30B274-B1BD-816C-D4B0-244D153B9E6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90FFBB8-12CB-1DA1-DABA-EB9371FC1756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DD53169-C852-483F-9EFD-4A3BC8B5D51E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2774893-C30D-876B-46AE-63B555285031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C54602F-B7E5-5744-2BC5-F2E98F3BA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6BD41-655F-C998-E6B7-8E8F6189D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270FC74-21EE-04E1-3B58-9F596D93DD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1515088-7B14-6712-3060-62B3A698B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547AF8F-4AC3-6F9B-91BF-947FF20FF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3BE9807-AA94-04BE-7942-049C6D2DD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7B9022-07EE-33A5-F11A-CADDF9600D8C}"/>
              </a:ext>
            </a:extLst>
          </p:cNvPr>
          <p:cNvSpPr txBox="1"/>
          <p:nvPr/>
        </p:nvSpPr>
        <p:spPr>
          <a:xfrm>
            <a:off x="192088" y="538432"/>
            <a:ext cx="407964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스킬 데이터 테이블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스키마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데이터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58" name="그림 57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DBA8AE-EFE4-1685-68C4-7F528802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905593"/>
            <a:ext cx="5862780" cy="5763495"/>
          </a:xfrm>
          <a:prstGeom prst="rect">
            <a:avLst/>
          </a:prstGeom>
          <a:ln>
            <a:noFill/>
          </a:ln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3CF17C75-B872-7CBB-FAAD-78462B53AF90}"/>
              </a:ext>
            </a:extLst>
          </p:cNvPr>
          <p:cNvGrpSpPr/>
          <p:nvPr/>
        </p:nvGrpSpPr>
        <p:grpSpPr>
          <a:xfrm>
            <a:off x="6299936" y="1244089"/>
            <a:ext cx="5338429" cy="5211639"/>
            <a:chOff x="6503927" y="1244089"/>
            <a:chExt cx="5338429" cy="52116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CFE478-BE84-1075-9A86-EA142D7E88FE}"/>
                </a:ext>
              </a:extLst>
            </p:cNvPr>
            <p:cNvSpPr txBox="1"/>
            <p:nvPr/>
          </p:nvSpPr>
          <p:spPr>
            <a:xfrm>
              <a:off x="6520386" y="1455291"/>
              <a:ext cx="5321970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설명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아이콘 등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UI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표시되는 스킬의 기본 정보들을 저장하는 테이블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서버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클라이언트 데이터 전송 과정에서 </a:t>
              </a:r>
              <a:r>
                <a:rPr lang="en-US" altLang="ko-KR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skill_info_key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활용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외부에서 스킬의 핵심 데이터에 접근하지 못하게 하기 위함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2F6098-7D6A-24BE-2ACD-CE321D32D2B7}"/>
                </a:ext>
              </a:extLst>
            </p:cNvPr>
            <p:cNvSpPr txBox="1"/>
            <p:nvPr/>
          </p:nvSpPr>
          <p:spPr>
            <a:xfrm>
              <a:off x="7828935" y="1288134"/>
              <a:ext cx="174463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정보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1CDFF94-4533-DD6B-2EAE-0389F2D572CD}"/>
                </a:ext>
              </a:extLst>
            </p:cNvPr>
            <p:cNvGrpSpPr/>
            <p:nvPr/>
          </p:nvGrpSpPr>
          <p:grpSpPr>
            <a:xfrm>
              <a:off x="6504135" y="1244089"/>
              <a:ext cx="1324800" cy="211201"/>
              <a:chOff x="7108001" y="905593"/>
              <a:chExt cx="1324800" cy="211201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314573-AFF6-57BE-C9F2-7212788A0A81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A5BCC9-25FE-A909-8D91-B2B263827A6B}"/>
                  </a:ext>
                </a:extLst>
              </p:cNvPr>
              <p:cNvSpPr txBox="1"/>
              <p:nvPr/>
            </p:nvSpPr>
            <p:spPr>
              <a:xfrm>
                <a:off x="7470072" y="938309"/>
                <a:ext cx="600659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Info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5CD392-494F-5468-1ADB-7644B4226DAE}"/>
                </a:ext>
              </a:extLst>
            </p:cNvPr>
            <p:cNvSpPr txBox="1"/>
            <p:nvPr/>
          </p:nvSpPr>
          <p:spPr>
            <a:xfrm>
              <a:off x="6520386" y="6248530"/>
              <a:ext cx="2720296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효과 명칭</a:t>
              </a:r>
              <a:r>
                <a:rPr lang="en-US" altLang="ko-KR" dirty="0"/>
                <a:t>, </a:t>
              </a:r>
              <a:r>
                <a:rPr lang="ko-KR" altLang="en-US" dirty="0"/>
                <a:t>종류 등 효과의 기본 데이터를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D4A0D74-FDB5-1D83-F43D-8A9201BF2250}"/>
                </a:ext>
              </a:extLst>
            </p:cNvPr>
            <p:cNvGrpSpPr/>
            <p:nvPr/>
          </p:nvGrpSpPr>
          <p:grpSpPr>
            <a:xfrm>
              <a:off x="6504135" y="6037329"/>
              <a:ext cx="1324800" cy="211201"/>
              <a:chOff x="7108001" y="905593"/>
              <a:chExt cx="1324800" cy="21120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F7E409E-F7D2-1A59-5C88-449F431814EE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AE8FC"/>
              </a:solidFill>
              <a:ln w="12700">
                <a:solidFill>
                  <a:srgbClr val="6E8F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889802-5D50-DAAB-2F65-D3D918129FD9}"/>
                  </a:ext>
                </a:extLst>
              </p:cNvPr>
              <p:cNvSpPr txBox="1"/>
              <p:nvPr/>
            </p:nvSpPr>
            <p:spPr>
              <a:xfrm>
                <a:off x="7536596" y="938309"/>
                <a:ext cx="467610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Effect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36A364-102B-5FE8-345E-6A381D081185}"/>
                </a:ext>
              </a:extLst>
            </p:cNvPr>
            <p:cNvSpPr txBox="1"/>
            <p:nvPr/>
          </p:nvSpPr>
          <p:spPr>
            <a:xfrm>
              <a:off x="7828935" y="6081374"/>
              <a:ext cx="141441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(Effect_Table.xlsx)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B72B55-D084-8FB5-5B47-46D1BCE2AEF3}"/>
                </a:ext>
              </a:extLst>
            </p:cNvPr>
            <p:cNvSpPr txBox="1"/>
            <p:nvPr/>
          </p:nvSpPr>
          <p:spPr>
            <a:xfrm>
              <a:off x="6520386" y="2334453"/>
              <a:ext cx="4741683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타입</a:t>
              </a:r>
              <a:r>
                <a:rPr lang="en-US" altLang="ko-KR" dirty="0"/>
                <a:t>, </a:t>
              </a:r>
              <a:r>
                <a:rPr lang="ko-KR" altLang="en-US" dirty="0"/>
                <a:t>재사용 대기 시간</a:t>
              </a:r>
              <a:r>
                <a:rPr lang="en-US" altLang="ko-KR" dirty="0"/>
                <a:t>, </a:t>
              </a:r>
              <a:r>
                <a:rPr lang="ko-KR" altLang="en-US" dirty="0"/>
                <a:t>소모 자원 등 스킬의 시스템 처리를 위해 필요한 데이터를 저장하는 테이블</a:t>
              </a:r>
              <a:endParaRPr lang="en-US" altLang="ko-KR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296A7B4-098F-C97F-0005-1F43419FAB99}"/>
                </a:ext>
              </a:extLst>
            </p:cNvPr>
            <p:cNvGrpSpPr/>
            <p:nvPr/>
          </p:nvGrpSpPr>
          <p:grpSpPr>
            <a:xfrm>
              <a:off x="6504135" y="2123252"/>
              <a:ext cx="1324800" cy="211201"/>
              <a:chOff x="7108001" y="905593"/>
              <a:chExt cx="1324800" cy="21120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78570C-7807-E71E-9908-416CB8A3B560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59E323-51D5-7BDC-B292-FC57C46306DB}"/>
                  </a:ext>
                </a:extLst>
              </p:cNvPr>
              <p:cNvSpPr txBox="1"/>
              <p:nvPr/>
            </p:nvSpPr>
            <p:spPr>
              <a:xfrm>
                <a:off x="7587091" y="938309"/>
                <a:ext cx="3666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B40938-50FE-9970-3A0C-45181CE80887}"/>
                </a:ext>
              </a:extLst>
            </p:cNvPr>
            <p:cNvSpPr txBox="1"/>
            <p:nvPr/>
          </p:nvSpPr>
          <p:spPr>
            <a:xfrm>
              <a:off x="7828935" y="2167297"/>
              <a:ext cx="154265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E5F11-F447-6E05-FAA7-89DE5A0C8E9D}"/>
                </a:ext>
              </a:extLst>
            </p:cNvPr>
            <p:cNvSpPr txBox="1"/>
            <p:nvPr/>
          </p:nvSpPr>
          <p:spPr>
            <a:xfrm>
              <a:off x="6520386" y="5198616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효과 발동에 필요한 매개변수를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D3F5937-2105-FF52-636A-44D254EC89D7}"/>
                </a:ext>
              </a:extLst>
            </p:cNvPr>
            <p:cNvGrpSpPr/>
            <p:nvPr/>
          </p:nvGrpSpPr>
          <p:grpSpPr>
            <a:xfrm>
              <a:off x="6503927" y="4987415"/>
              <a:ext cx="1325216" cy="211201"/>
              <a:chOff x="7204258" y="5193903"/>
              <a:chExt cx="1325216" cy="211201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1D20B42-3FAF-4BBE-162E-106FABCD7F7D}"/>
                  </a:ext>
                </a:extLst>
              </p:cNvPr>
              <p:cNvSpPr/>
              <p:nvPr/>
            </p:nvSpPr>
            <p:spPr>
              <a:xfrm>
                <a:off x="7204620" y="5193903"/>
                <a:ext cx="1324492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CD3247-B236-94E1-3BBA-17C9E0D678DB}"/>
                  </a:ext>
                </a:extLst>
              </p:cNvPr>
              <p:cNvSpPr txBox="1"/>
              <p:nvPr/>
            </p:nvSpPr>
            <p:spPr>
              <a:xfrm>
                <a:off x="7204258" y="5226619"/>
                <a:ext cx="13252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9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 Parameter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0746DF-2E8E-8103-163A-2559BA346F75}"/>
                </a:ext>
              </a:extLst>
            </p:cNvPr>
            <p:cNvSpPr txBox="1"/>
            <p:nvPr/>
          </p:nvSpPr>
          <p:spPr>
            <a:xfrm>
              <a:off x="7829143" y="5031460"/>
              <a:ext cx="2512474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D8EA6B-8D0B-B5C6-943D-A46976E6FBF3}"/>
                </a:ext>
              </a:extLst>
            </p:cNvPr>
            <p:cNvSpPr txBox="1"/>
            <p:nvPr/>
          </p:nvSpPr>
          <p:spPr>
            <a:xfrm>
              <a:off x="6520386" y="2996120"/>
              <a:ext cx="2433358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</a:t>
              </a:r>
              <a:r>
                <a:rPr lang="en-US" altLang="ko-KR" dirty="0"/>
                <a:t> </a:t>
              </a:r>
              <a:r>
                <a:rPr lang="ko-KR" altLang="en-US" dirty="0"/>
                <a:t>레벨에 따라 변하는 데이터를 저장하는 테이블</a:t>
              </a:r>
              <a:endParaRPr lang="en-US" altLang="ko-KR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ED4DBC0-FB1D-9BC2-1546-A87E0125D86E}"/>
                </a:ext>
              </a:extLst>
            </p:cNvPr>
            <p:cNvGrpSpPr/>
            <p:nvPr/>
          </p:nvGrpSpPr>
          <p:grpSpPr>
            <a:xfrm>
              <a:off x="6504135" y="2784919"/>
              <a:ext cx="1324800" cy="211201"/>
              <a:chOff x="7108001" y="2550177"/>
              <a:chExt cx="1324800" cy="211201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5B88700-8D34-A6EC-8061-D422FB99FCF3}"/>
                  </a:ext>
                </a:extLst>
              </p:cNvPr>
              <p:cNvSpPr/>
              <p:nvPr/>
            </p:nvSpPr>
            <p:spPr>
              <a:xfrm>
                <a:off x="7108001" y="255017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D0DAE5-DD0D-FBE7-4C9A-D552E15238A5}"/>
                  </a:ext>
                </a:extLst>
              </p:cNvPr>
              <p:cNvSpPr txBox="1"/>
              <p:nvPr/>
            </p:nvSpPr>
            <p:spPr>
              <a:xfrm>
                <a:off x="7187943" y="2582893"/>
                <a:ext cx="11649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Data Per Level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57E10D-1DE2-88A4-E009-43467D814255}"/>
                </a:ext>
              </a:extLst>
            </p:cNvPr>
            <p:cNvSpPr txBox="1"/>
            <p:nvPr/>
          </p:nvSpPr>
          <p:spPr>
            <a:xfrm>
              <a:off x="7828935" y="2828964"/>
              <a:ext cx="258300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레벨 별 수치 테이블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(Skill_Data_Per_Level_Table.xlsx)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3150C-8EB2-0BA3-81DB-7CADF3DA1499}"/>
                </a:ext>
              </a:extLst>
            </p:cNvPr>
            <p:cNvSpPr txBox="1"/>
            <p:nvPr/>
          </p:nvSpPr>
          <p:spPr>
            <a:xfrm>
              <a:off x="6520386" y="3657787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조작을 위해 필요한 매개변수를 저장하는 테이블</a:t>
              </a:r>
              <a:endParaRPr lang="en-US" altLang="ko-KR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1720B1A-0081-DD8C-2961-486EA813FB16}"/>
                </a:ext>
              </a:extLst>
            </p:cNvPr>
            <p:cNvGrpSpPr/>
            <p:nvPr/>
          </p:nvGrpSpPr>
          <p:grpSpPr>
            <a:xfrm>
              <a:off x="6504135" y="3446586"/>
              <a:ext cx="1324800" cy="211201"/>
              <a:chOff x="7108001" y="3206347"/>
              <a:chExt cx="1324800" cy="21120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0504902-CD66-A06B-FC33-4183E3E2EA5C}"/>
                  </a:ext>
                </a:extLst>
              </p:cNvPr>
              <p:cNvSpPr/>
              <p:nvPr/>
            </p:nvSpPr>
            <p:spPr>
              <a:xfrm>
                <a:off x="7108001" y="320634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9896BB-2203-86E9-E5B4-32A342F4F8EC}"/>
                  </a:ext>
                </a:extLst>
              </p:cNvPr>
              <p:cNvSpPr txBox="1"/>
              <p:nvPr/>
            </p:nvSpPr>
            <p:spPr>
              <a:xfrm>
                <a:off x="7176722" y="3239063"/>
                <a:ext cx="1187358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Use Parameter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3366514-1CAA-03ED-F6D0-869F8DAEE29B}"/>
                </a:ext>
              </a:extLst>
            </p:cNvPr>
            <p:cNvSpPr txBox="1"/>
            <p:nvPr/>
          </p:nvSpPr>
          <p:spPr>
            <a:xfrm>
              <a:off x="7828935" y="3490631"/>
              <a:ext cx="246117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조작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(Skill_Use_Param_Table.xlsx)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CEBF31-30A1-BDB7-3697-B6CA98C55CDA}"/>
                </a:ext>
              </a:extLst>
            </p:cNvPr>
            <p:cNvSpPr txBox="1"/>
            <p:nvPr/>
          </p:nvSpPr>
          <p:spPr>
            <a:xfrm>
              <a:off x="6520386" y="4319454"/>
              <a:ext cx="2165657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피해</a:t>
              </a:r>
              <a:r>
                <a:rPr lang="en-US" altLang="ko-KR" dirty="0"/>
                <a:t>, </a:t>
              </a:r>
              <a:r>
                <a:rPr lang="ko-KR" altLang="en-US" dirty="0"/>
                <a:t>버프 등 스킬의 효과를 저장하는 테이블</a:t>
              </a:r>
              <a:endParaRPr lang="en-US" altLang="ko-KR" dirty="0"/>
            </a:p>
            <a:p>
              <a:r>
                <a:rPr lang="en-US" altLang="ko-KR" dirty="0"/>
                <a:t>Skill Table</a:t>
              </a:r>
              <a:r>
                <a:rPr lang="ko-KR" altLang="en-US" dirty="0"/>
                <a:t>과 </a:t>
              </a:r>
              <a:r>
                <a:rPr lang="en-US" altLang="ko-KR" dirty="0"/>
                <a:t>Effect Table</a:t>
              </a:r>
              <a:r>
                <a:rPr lang="ko-KR" altLang="en-US" dirty="0"/>
                <a:t>의 매핑 테이블</a:t>
              </a:r>
              <a:endParaRPr lang="en-US" altLang="ko-KR" dirty="0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A81365B-5280-07B6-15C1-9DE511176D1A}"/>
                </a:ext>
              </a:extLst>
            </p:cNvPr>
            <p:cNvGrpSpPr/>
            <p:nvPr/>
          </p:nvGrpSpPr>
          <p:grpSpPr>
            <a:xfrm>
              <a:off x="6504135" y="4108253"/>
              <a:ext cx="1324800" cy="211201"/>
              <a:chOff x="7108001" y="3904271"/>
              <a:chExt cx="1324800" cy="21120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6C49291-7FF1-CFEC-7A33-170ECF5A4BED}"/>
                  </a:ext>
                </a:extLst>
              </p:cNvPr>
              <p:cNvSpPr/>
              <p:nvPr/>
            </p:nvSpPr>
            <p:spPr>
              <a:xfrm>
                <a:off x="7108001" y="3904271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F160EFE-252D-BF71-66BF-7ED3C0DA14A3}"/>
                  </a:ext>
                </a:extLst>
              </p:cNvPr>
              <p:cNvSpPr txBox="1"/>
              <p:nvPr/>
            </p:nvSpPr>
            <p:spPr>
              <a:xfrm>
                <a:off x="7400341" y="3936987"/>
                <a:ext cx="7401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A2B61F6-9F96-3849-BEF7-2EF90E64339B}"/>
                </a:ext>
              </a:extLst>
            </p:cNvPr>
            <p:cNvSpPr txBox="1"/>
            <p:nvPr/>
          </p:nvSpPr>
          <p:spPr>
            <a:xfrm>
              <a:off x="7828935" y="4152298"/>
              <a:ext cx="1799138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59006B3-6A50-2992-C5BE-ACA5F6031AB4}"/>
              </a:ext>
            </a:extLst>
          </p:cNvPr>
          <p:cNvSpPr txBox="1"/>
          <p:nvPr/>
        </p:nvSpPr>
        <p:spPr>
          <a:xfrm>
            <a:off x="6299782" y="905593"/>
            <a:ext cx="589905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테이블 설명</a:t>
            </a:r>
            <a:endParaRPr lang="en-US" altLang="ko-KR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0BE889-4208-527A-35F1-43E5284EA62F}"/>
              </a:ext>
            </a:extLst>
          </p:cNvPr>
          <p:cNvCxnSpPr>
            <a:cxnSpLocks/>
          </p:cNvCxnSpPr>
          <p:nvPr/>
        </p:nvCxnSpPr>
        <p:spPr>
          <a:xfrm>
            <a:off x="6299782" y="1082341"/>
            <a:ext cx="5892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6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851D-AB3B-D2A5-2E8C-970D2AB8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18B5731-FF1D-40CB-F2D1-AE6051687177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88FD540-9F42-B93C-0AAA-8E1F43DDC831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332537-E080-90EE-ACF6-16B4E6A4BA6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A037BF6-B2BB-D977-63CE-67B464634913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71B6D013-5643-75EE-9F6B-C1F8BF79A09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4BA9B4-15A9-C4C5-0E0A-BA0A93A228BC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173692D-928F-4C23-C7BA-0F7152135942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36D1685-E402-B766-2163-ABC6819FAD6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BA4F52-04C0-4B8C-EF11-03F75813E794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352D94D-1BCB-9ADB-4E84-72FEE1E76E87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729259EB-F5BB-BEAC-B490-059F3BCBCBB9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4C75D1-2639-BD61-1A7C-9C86D3ECE322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84A798-3757-6369-FA54-260AFC1E01C6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4E260CA-632B-9230-2291-3EA7F6C0742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BEAD07-2D8A-5234-B9CC-F7F5A6C7CDBB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621A980-535C-B831-B38B-8D44F577F11B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B941D110-0E9B-4773-0238-64A33EA58D9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3AF969-DCF6-75E6-E690-34D5A9440D0F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49A248F-BB8C-896A-9EFF-2C24D4940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B098EBD-B1C0-97AF-C381-3751FA276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1C689F9-021C-D5BD-7FFD-82427E56B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61D6F45-8031-961C-716B-3A36F2903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55B0463C-FA81-655D-D175-66D6A7209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FC52B84-B71B-0436-27A0-A8500FBDB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60158-EAFF-5723-DA31-7F6D463C162A}"/>
              </a:ext>
            </a:extLst>
          </p:cNvPr>
          <p:cNvSpPr txBox="1"/>
          <p:nvPr/>
        </p:nvSpPr>
        <p:spPr>
          <a:xfrm>
            <a:off x="192088" y="538432"/>
            <a:ext cx="4070025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스킬 데이터 테이블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스키마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&amp;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데이터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B185E53-3BD9-0A95-D9E6-5F319AB94275}"/>
              </a:ext>
            </a:extLst>
          </p:cNvPr>
          <p:cNvGrpSpPr/>
          <p:nvPr/>
        </p:nvGrpSpPr>
        <p:grpSpPr>
          <a:xfrm>
            <a:off x="192088" y="1043591"/>
            <a:ext cx="5903911" cy="5159331"/>
            <a:chOff x="192088" y="914398"/>
            <a:chExt cx="5903911" cy="515933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FC64A5-C9AA-933B-736D-099ED8AD1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2" b="71382"/>
            <a:stretch>
              <a:fillRect/>
            </a:stretch>
          </p:blipFill>
          <p:spPr>
            <a:xfrm>
              <a:off x="192088" y="3570493"/>
              <a:ext cx="5903911" cy="2503236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7FD61E-4BF8-CD2A-11DC-FEBDADDC9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2088" y="1226833"/>
              <a:ext cx="5903911" cy="2231060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E29F7E2-C892-3529-383A-EEC01087E2D9}"/>
                </a:ext>
              </a:extLst>
            </p:cNvPr>
            <p:cNvGrpSpPr/>
            <p:nvPr/>
          </p:nvGrpSpPr>
          <p:grpSpPr>
            <a:xfrm>
              <a:off x="192088" y="914398"/>
              <a:ext cx="1324800" cy="211201"/>
              <a:chOff x="6504135" y="1244089"/>
              <a:chExt cx="1324800" cy="21120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14C9677-0AAA-5B6A-28C3-CF6172B37C24}"/>
                  </a:ext>
                </a:extLst>
              </p:cNvPr>
              <p:cNvSpPr/>
              <p:nvPr/>
            </p:nvSpPr>
            <p:spPr>
              <a:xfrm>
                <a:off x="6504135" y="1244089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FBA257-0385-00DA-828C-A25B6BA9F3F5}"/>
                  </a:ext>
                </a:extLst>
              </p:cNvPr>
              <p:cNvSpPr txBox="1"/>
              <p:nvPr/>
            </p:nvSpPr>
            <p:spPr>
              <a:xfrm>
                <a:off x="6826934" y="1276805"/>
                <a:ext cx="679207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(</a:t>
                </a:r>
                <a:r>
                  <a:rPr lang="ko-KR" altLang="en-US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샘플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61B2DEB-766E-BE6B-8F07-B6C7AC9D19E9}"/>
              </a:ext>
            </a:extLst>
          </p:cNvPr>
          <p:cNvGrpSpPr/>
          <p:nvPr/>
        </p:nvGrpSpPr>
        <p:grpSpPr>
          <a:xfrm>
            <a:off x="6454052" y="1043591"/>
            <a:ext cx="5545859" cy="5159331"/>
            <a:chOff x="6454052" y="914398"/>
            <a:chExt cx="5545859" cy="515933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EACDBCB-D02C-6D8C-D962-0C2F50085434}"/>
                </a:ext>
              </a:extLst>
            </p:cNvPr>
            <p:cNvGrpSpPr/>
            <p:nvPr/>
          </p:nvGrpSpPr>
          <p:grpSpPr>
            <a:xfrm>
              <a:off x="6454052" y="914398"/>
              <a:ext cx="1324800" cy="211201"/>
              <a:chOff x="6504135" y="1244089"/>
              <a:chExt cx="1324800" cy="21120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E39DDAA-75D9-3847-8198-8D4CBA93DFDC}"/>
                  </a:ext>
                </a:extLst>
              </p:cNvPr>
              <p:cNvSpPr/>
              <p:nvPr/>
            </p:nvSpPr>
            <p:spPr>
              <a:xfrm>
                <a:off x="6504135" y="1244089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F78951-4C2A-BD64-5486-16C81A36B5A6}"/>
                  </a:ext>
                </a:extLst>
              </p:cNvPr>
              <p:cNvSpPr txBox="1"/>
              <p:nvPr/>
            </p:nvSpPr>
            <p:spPr>
              <a:xfrm>
                <a:off x="6665834" y="1276805"/>
                <a:ext cx="1001410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SkillEffect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(</a:t>
                </a:r>
                <a:r>
                  <a:rPr lang="ko-KR" altLang="en-US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샘플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524F96D-7D64-7E25-D811-D0AB8234D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4052" y="1226833"/>
              <a:ext cx="5545859" cy="1600923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D8AD14A-E5B1-24DB-4A4C-E57E4F4B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48929"/>
            <a:stretch>
              <a:fillRect/>
            </a:stretch>
          </p:blipFill>
          <p:spPr>
            <a:xfrm>
              <a:off x="6454052" y="2940356"/>
              <a:ext cx="5545859" cy="3133373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8542ABB-8002-6DA9-C8D1-332CB9B8EDF1}"/>
              </a:ext>
            </a:extLst>
          </p:cNvPr>
          <p:cNvGrpSpPr/>
          <p:nvPr/>
        </p:nvGrpSpPr>
        <p:grpSpPr>
          <a:xfrm>
            <a:off x="7116452" y="538432"/>
            <a:ext cx="4883459" cy="234048"/>
            <a:chOff x="7116452" y="538432"/>
            <a:chExt cx="4883459" cy="23404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4824568-713F-EDC1-FA7C-D63C43CAE6B6}"/>
                </a:ext>
              </a:extLst>
            </p:cNvPr>
            <p:cNvGrpSpPr/>
            <p:nvPr/>
          </p:nvGrpSpPr>
          <p:grpSpPr>
            <a:xfrm>
              <a:off x="7116452" y="538432"/>
              <a:ext cx="2364109" cy="234048"/>
              <a:chOff x="6353791" y="538432"/>
              <a:chExt cx="2364109" cy="23404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C1A9BFEA-D26A-7678-8AB2-3D1B6D04190E}"/>
                  </a:ext>
                </a:extLst>
              </p:cNvPr>
              <p:cNvGrpSpPr/>
              <p:nvPr/>
            </p:nvGrpSpPr>
            <p:grpSpPr>
              <a:xfrm>
                <a:off x="6353791" y="538432"/>
                <a:ext cx="2364108" cy="234048"/>
                <a:chOff x="192087" y="1272354"/>
                <a:chExt cx="2364108" cy="23404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09F7FD-F3FE-39F3-78AA-8D2331C671C7}"/>
                    </a:ext>
                  </a:extLst>
                </p:cNvPr>
                <p:cNvSpPr txBox="1"/>
                <p:nvPr/>
              </p:nvSpPr>
              <p:spPr>
                <a:xfrm>
                  <a:off x="497939" y="1352514"/>
                  <a:ext cx="205825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데이터 테이블 목록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(Google Drive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폴더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2FCA22A4-579B-E7A6-7EE9-F5F270B77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087" y="1272354"/>
                  <a:ext cx="262536" cy="234000"/>
                </a:xfrm>
                <a:prstGeom prst="rect">
                  <a:avLst/>
                </a:prstGeom>
              </p:spPr>
            </p:pic>
          </p:grpSp>
          <p:sp>
            <p:nvSpPr>
              <p:cNvPr id="37" name="직사각형 36">
                <a:hlinkClick r:id="rId7" tooltip="GoogleDrive 폴더 열기"/>
                <a:extLst>
                  <a:ext uri="{FF2B5EF4-FFF2-40B4-BE49-F238E27FC236}">
                    <a16:creationId xmlns:a16="http://schemas.microsoft.com/office/drawing/2014/main" id="{29491C54-17E8-5F0A-E5E6-05D1520715DB}"/>
                  </a:ext>
                </a:extLst>
              </p:cNvPr>
              <p:cNvSpPr/>
              <p:nvPr/>
            </p:nvSpPr>
            <p:spPr>
              <a:xfrm>
                <a:off x="6353792" y="538432"/>
                <a:ext cx="2364108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E551810-CA36-4DBC-D055-BB02182B3EB0}"/>
                </a:ext>
              </a:extLst>
            </p:cNvPr>
            <p:cNvGrpSpPr/>
            <p:nvPr/>
          </p:nvGrpSpPr>
          <p:grpSpPr>
            <a:xfrm>
              <a:off x="9693847" y="538432"/>
              <a:ext cx="2306064" cy="234048"/>
              <a:chOff x="9440573" y="538432"/>
              <a:chExt cx="2306064" cy="23404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60A595C-05FF-4851-3720-37BD7A1641B4}"/>
                  </a:ext>
                </a:extLst>
              </p:cNvPr>
              <p:cNvGrpSpPr/>
              <p:nvPr/>
            </p:nvGrpSpPr>
            <p:grpSpPr>
              <a:xfrm>
                <a:off x="9440573" y="538432"/>
                <a:ext cx="2306064" cy="234048"/>
                <a:chOff x="3240318" y="1138373"/>
                <a:chExt cx="2306064" cy="234048"/>
              </a:xfrm>
            </p:grpSpPr>
            <p:pic>
              <p:nvPicPr>
                <p:cNvPr id="72" name="그림 71" descr="원, 그래픽, 스크린샷, 일렉트릭 블루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BDFDC0B-708F-9A8D-5E5E-985D7DA1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0318" y="1138373"/>
                  <a:ext cx="365080" cy="234000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76F8003-58AD-726F-8638-022A1C8F5395}"/>
                    </a:ext>
                  </a:extLst>
                </p:cNvPr>
                <p:cNvSpPr txBox="1"/>
                <p:nvPr/>
              </p:nvSpPr>
              <p:spPr>
                <a:xfrm>
                  <a:off x="3659647" y="1218533"/>
                  <a:ext cx="188673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데이터 테이블 목록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(One Drive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폴더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55" name="직사각형 54">
                <a:hlinkClick r:id="rId9" tooltip="OneDrive 폴더 열기"/>
                <a:extLst>
                  <a:ext uri="{FF2B5EF4-FFF2-40B4-BE49-F238E27FC236}">
                    <a16:creationId xmlns:a16="http://schemas.microsoft.com/office/drawing/2014/main" id="{B6D9523F-1C40-A07F-8B27-E5FE1A648CFD}"/>
                  </a:ext>
                </a:extLst>
              </p:cNvPr>
              <p:cNvSpPr/>
              <p:nvPr/>
            </p:nvSpPr>
            <p:spPr>
              <a:xfrm>
                <a:off x="9440573" y="538432"/>
                <a:ext cx="2306064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38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348C-8FF3-B1F4-1748-A0D5277D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2AE463E5-807D-0B9B-66AC-45919C2FA927}"/>
              </a:ext>
            </a:extLst>
          </p:cNvPr>
          <p:cNvSpPr/>
          <p:nvPr/>
        </p:nvSpPr>
        <p:spPr>
          <a:xfrm>
            <a:off x="4247497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5074500-55C7-7FB5-5810-72A75F7F390A}"/>
              </a:ext>
            </a:extLst>
          </p:cNvPr>
          <p:cNvSpPr/>
          <p:nvPr/>
        </p:nvSpPr>
        <p:spPr>
          <a:xfrm>
            <a:off x="4339127" y="3911269"/>
            <a:ext cx="1665508" cy="24361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8D6022F-D6CD-9422-424B-20A391BF01A6}"/>
              </a:ext>
            </a:extLst>
          </p:cNvPr>
          <p:cNvSpPr/>
          <p:nvPr/>
        </p:nvSpPr>
        <p:spPr>
          <a:xfrm>
            <a:off x="6179350" y="3911269"/>
            <a:ext cx="1665508" cy="24361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CCFD2-3D16-1E0A-0457-7520887B013B}"/>
              </a:ext>
            </a:extLst>
          </p:cNvPr>
          <p:cNvSpPr/>
          <p:nvPr/>
        </p:nvSpPr>
        <p:spPr>
          <a:xfrm>
            <a:off x="192088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2EFF22C-64D3-428B-40A4-503887B61786}"/>
              </a:ext>
            </a:extLst>
          </p:cNvPr>
          <p:cNvSpPr/>
          <p:nvPr/>
        </p:nvSpPr>
        <p:spPr>
          <a:xfrm>
            <a:off x="8302906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9A26410-4057-0B18-8762-BD2F714E93BC}"/>
              </a:ext>
            </a:extLst>
          </p:cNvPr>
          <p:cNvSpPr/>
          <p:nvPr/>
        </p:nvSpPr>
        <p:spPr>
          <a:xfrm>
            <a:off x="8302906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BAF8BD8-25D5-EB87-D202-7994F8681C3C}"/>
              </a:ext>
            </a:extLst>
          </p:cNvPr>
          <p:cNvSpPr/>
          <p:nvPr/>
        </p:nvSpPr>
        <p:spPr>
          <a:xfrm>
            <a:off x="8302906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EAFF13B-1BF8-4167-25E1-F9EA1617C4CA}"/>
              </a:ext>
            </a:extLst>
          </p:cNvPr>
          <p:cNvSpPr/>
          <p:nvPr/>
        </p:nvSpPr>
        <p:spPr>
          <a:xfrm>
            <a:off x="4247497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2C9B712-6C12-8BC0-7720-1A33039EB97D}"/>
              </a:ext>
            </a:extLst>
          </p:cNvPr>
          <p:cNvSpPr/>
          <p:nvPr/>
        </p:nvSpPr>
        <p:spPr>
          <a:xfrm>
            <a:off x="4247497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A438307-D316-EB60-ED5D-82A3E1B38BF3}"/>
              </a:ext>
            </a:extLst>
          </p:cNvPr>
          <p:cNvSpPr/>
          <p:nvPr/>
        </p:nvSpPr>
        <p:spPr>
          <a:xfrm>
            <a:off x="192088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19B45C-64E7-EE74-7853-0BFAE8928C79}"/>
              </a:ext>
            </a:extLst>
          </p:cNvPr>
          <p:cNvSpPr/>
          <p:nvPr/>
        </p:nvSpPr>
        <p:spPr>
          <a:xfrm>
            <a:off x="192088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0D93832-7F49-8B90-56B1-C31A94D7A2A4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4BB99F-D34D-D129-9289-FBFB5836448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91CB01A-E79A-8FAF-BA2D-06EF0CEFA40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40035AC-293B-5DA3-2E6B-EDB8F7B73CC2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5F6D2FD-45B1-684D-CF4C-5961032F47EB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96F4ABE-EC3B-1BB8-F7ED-CB9B5EC8778A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8A5F517-9FE0-01EB-ED7B-2992991D1C8A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9283CB3-9350-26BD-B6A6-06257DC799F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992DEFA-0F6A-86F3-E172-A7A12F0B82A4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CEE3A54-5426-3EA6-3589-7C178EB5356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128D3C5-BB6C-F0E4-0EAC-52E56C738648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619A3A8-D55A-F21E-C495-3A8FF5F76019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15F7BA0-A9D4-06F2-BE56-EB6833B4A12F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DECE51A-53ED-0C10-70B0-DEA3D43263F1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746C03-4456-699E-CF93-06FD703C3C9B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1CE982-0EC2-1093-F588-6A47649A76E8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51E9605D-5AA2-EAA6-60A3-4F7625CA08A5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E355E83-A8A1-CF76-7A28-378A3D0D08F4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D4C6580-F7EF-D646-2D91-AC70F1994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4BC94C4-1C0F-55C1-5BC2-340AE74E6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4ABC3E7-7087-25B5-0FC6-A5CFAE229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9DD604A-6BB3-AFBD-29DF-5BCCCA133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17AE00D-46E8-77E3-9CBB-318A98E4F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93700E3-399D-D986-B4C3-AD7C75F6A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59F1CD-F68D-D049-C4EC-2D0122592119}"/>
              </a:ext>
            </a:extLst>
          </p:cNvPr>
          <p:cNvSpPr txBox="1"/>
          <p:nvPr/>
        </p:nvSpPr>
        <p:spPr>
          <a:xfrm>
            <a:off x="192088" y="538432"/>
            <a:ext cx="291586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창술사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BF574FA-E67E-8391-C056-0E66E7ECEF37}"/>
              </a:ext>
            </a:extLst>
          </p:cNvPr>
          <p:cNvSpPr/>
          <p:nvPr/>
        </p:nvSpPr>
        <p:spPr>
          <a:xfrm rot="16200000">
            <a:off x="3973834" y="3513144"/>
            <a:ext cx="188924" cy="265554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D2A4118-B624-C113-3958-76485FF56A3D}"/>
              </a:ext>
            </a:extLst>
          </p:cNvPr>
          <p:cNvSpPr/>
          <p:nvPr/>
        </p:nvSpPr>
        <p:spPr>
          <a:xfrm rot="16200000">
            <a:off x="8029244" y="3513144"/>
            <a:ext cx="188924" cy="265554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92A5B-F4FA-96B1-9C07-1399F48A9A31}"/>
              </a:ext>
            </a:extLst>
          </p:cNvPr>
          <p:cNvSpPr txBox="1"/>
          <p:nvPr/>
        </p:nvSpPr>
        <p:spPr>
          <a:xfrm>
            <a:off x="1929984" y="990206"/>
            <a:ext cx="221214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6D105A-51EB-33B1-A45F-D8A762763F2B}"/>
              </a:ext>
            </a:extLst>
          </p:cNvPr>
          <p:cNvSpPr txBox="1"/>
          <p:nvPr/>
        </p:nvSpPr>
        <p:spPr>
          <a:xfrm>
            <a:off x="287726" y="4183240"/>
            <a:ext cx="453650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C1A713-93EC-D449-D4CD-909F4938C77B}"/>
              </a:ext>
            </a:extLst>
          </p:cNvPr>
          <p:cNvGrpSpPr/>
          <p:nvPr/>
        </p:nvGrpSpPr>
        <p:grpSpPr>
          <a:xfrm>
            <a:off x="287726" y="4379054"/>
            <a:ext cx="3505731" cy="1490105"/>
            <a:chOff x="287726" y="4412080"/>
            <a:chExt cx="3505731" cy="149010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6AAD6B5-A350-0F24-7B9E-ACE9FAEEDEFC}"/>
                </a:ext>
              </a:extLst>
            </p:cNvPr>
            <p:cNvGrpSpPr/>
            <p:nvPr/>
          </p:nvGrpSpPr>
          <p:grpSpPr>
            <a:xfrm>
              <a:off x="287726" y="4412080"/>
              <a:ext cx="3505731" cy="312248"/>
              <a:chOff x="287726" y="4343500"/>
              <a:chExt cx="3505731" cy="3122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C41E067-6E42-6BAF-255A-1E2250CF4C29}"/>
                  </a:ext>
                </a:extLst>
              </p:cNvPr>
              <p:cNvGrpSpPr/>
              <p:nvPr/>
            </p:nvGrpSpPr>
            <p:grpSpPr>
              <a:xfrm>
                <a:off x="287726" y="4343500"/>
                <a:ext cx="3505731" cy="170962"/>
                <a:chOff x="287726" y="4343500"/>
                <a:chExt cx="3505731" cy="170962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A820B215-2C04-6927-4F3D-BA18AECAD857}"/>
                    </a:ext>
                  </a:extLst>
                </p:cNvPr>
                <p:cNvSpPr/>
                <p:nvPr/>
              </p:nvSpPr>
              <p:spPr>
                <a:xfrm>
                  <a:off x="287726" y="4343500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CA560AC-C61D-58BC-B760-8309A66048E6}"/>
                    </a:ext>
                  </a:extLst>
                </p:cNvPr>
                <p:cNvSpPr txBox="1"/>
                <p:nvPr/>
              </p:nvSpPr>
              <p:spPr>
                <a:xfrm>
                  <a:off x="287726" y="4367426"/>
                  <a:ext cx="265938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무도가 클래스 중에서 유일하게 날붙이를 무기로 사용하는 클래스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BE9A61-9932-D1C9-B390-2743D78A66CF}"/>
                  </a:ext>
                </a:extLst>
              </p:cNvPr>
              <p:cNvSpPr txBox="1"/>
              <p:nvPr/>
            </p:nvSpPr>
            <p:spPr>
              <a:xfrm>
                <a:off x="287726" y="4514462"/>
                <a:ext cx="2813321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날카로운 무기로 얻는 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타격감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기존의 무도가와는 다른 재미를 제공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17590B1-8F4F-E221-8FBB-AF56165DE0F0}"/>
                </a:ext>
              </a:extLst>
            </p:cNvPr>
            <p:cNvGrpSpPr/>
            <p:nvPr/>
          </p:nvGrpSpPr>
          <p:grpSpPr>
            <a:xfrm>
              <a:off x="287726" y="4939453"/>
              <a:ext cx="3505731" cy="435359"/>
              <a:chOff x="287726" y="4856315"/>
              <a:chExt cx="3505731" cy="4353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E5207F-E8FE-09AE-C4DF-7D5984C48BEF}"/>
                  </a:ext>
                </a:extLst>
              </p:cNvPr>
              <p:cNvGrpSpPr/>
              <p:nvPr/>
            </p:nvGrpSpPr>
            <p:grpSpPr>
              <a:xfrm>
                <a:off x="287726" y="4856315"/>
                <a:ext cx="3505731" cy="170962"/>
                <a:chOff x="287726" y="4856315"/>
                <a:chExt cx="3505731" cy="17096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8241D99A-47FC-26B2-893B-D1BB81F43650}"/>
                    </a:ext>
                  </a:extLst>
                </p:cNvPr>
                <p:cNvSpPr/>
                <p:nvPr/>
              </p:nvSpPr>
              <p:spPr>
                <a:xfrm>
                  <a:off x="287726" y="4856315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1420E78-31C2-9B8A-2914-3FA3E61336C4}"/>
                    </a:ext>
                  </a:extLst>
                </p:cNvPr>
                <p:cNvSpPr txBox="1"/>
                <p:nvPr/>
              </p:nvSpPr>
              <p:spPr>
                <a:xfrm>
                  <a:off x="287726" y="4880241"/>
                  <a:ext cx="2409314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사실적인 동작을 바탕으로 무술 액션의 멋을 살리는 클래스</a:t>
                  </a: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F53DB57-2481-8EDF-E79F-5A959AD9A6BA}"/>
                  </a:ext>
                </a:extLst>
              </p:cNvPr>
              <p:cNvSpPr txBox="1"/>
              <p:nvPr/>
            </p:nvSpPr>
            <p:spPr>
              <a:xfrm>
                <a:off x="287726" y="5027277"/>
                <a:ext cx="2584091" cy="264397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인간의 신체로 행할 수 있는 무술 액션 </a:t>
                </a:r>
                <a:b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</a:b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힘을 이끌어내는 준비 과정을 통해 설득력 있고 멋있는 액션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5325FC1-5A8A-73F4-0C9B-731784B4C63B}"/>
                </a:ext>
              </a:extLst>
            </p:cNvPr>
            <p:cNvGrpSpPr/>
            <p:nvPr/>
          </p:nvGrpSpPr>
          <p:grpSpPr>
            <a:xfrm>
              <a:off x="287726" y="5589937"/>
              <a:ext cx="3505731" cy="312248"/>
              <a:chOff x="287726" y="5487614"/>
              <a:chExt cx="3505731" cy="3122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23B2DCC-9219-F22B-150F-65AE4C9534F7}"/>
                  </a:ext>
                </a:extLst>
              </p:cNvPr>
              <p:cNvGrpSpPr/>
              <p:nvPr/>
            </p:nvGrpSpPr>
            <p:grpSpPr>
              <a:xfrm>
                <a:off x="287726" y="5487614"/>
                <a:ext cx="3505731" cy="170962"/>
                <a:chOff x="287726" y="5487614"/>
                <a:chExt cx="3505731" cy="17096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5F4CA8E-58D0-037F-B5C3-8CEBA34F16C2}"/>
                    </a:ext>
                  </a:extLst>
                </p:cNvPr>
                <p:cNvSpPr/>
                <p:nvPr/>
              </p:nvSpPr>
              <p:spPr>
                <a:xfrm>
                  <a:off x="287726" y="5487614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FE79777-4BFC-4C2A-F670-6E5323EFA830}"/>
                    </a:ext>
                  </a:extLst>
                </p:cNvPr>
                <p:cNvSpPr txBox="1"/>
                <p:nvPr/>
              </p:nvSpPr>
              <p:spPr>
                <a:xfrm>
                  <a:off x="287726" y="5511540"/>
                  <a:ext cx="221054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상황에서 유연한 대처가 가능한 육각형 클래스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5ADA60F-776A-73A6-7CA6-F265CB79568B}"/>
                  </a:ext>
                </a:extLst>
              </p:cNvPr>
              <p:cNvSpPr txBox="1"/>
              <p:nvPr/>
            </p:nvSpPr>
            <p:spPr>
              <a:xfrm>
                <a:off x="287726" y="5658576"/>
                <a:ext cx="3164378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빠르고 유연한 대처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육각형 클래스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유틸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+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딜링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모두 챙기고 싶은 유저 겨냥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7C955E-07B1-6FA0-A217-31FB335B2BE6}"/>
              </a:ext>
            </a:extLst>
          </p:cNvPr>
          <p:cNvSpPr txBox="1"/>
          <p:nvPr/>
        </p:nvSpPr>
        <p:spPr>
          <a:xfrm>
            <a:off x="343630" y="1356167"/>
            <a:ext cx="2713884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어떤 클래스인가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창술사를 통해 얻을 수 있는 전투 경험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재미는 무엇인가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6EE6E7-717A-731B-C6A6-51F38780FA12}"/>
              </a:ext>
            </a:extLst>
          </p:cNvPr>
          <p:cNvSpPr txBox="1"/>
          <p:nvPr/>
        </p:nvSpPr>
        <p:spPr>
          <a:xfrm>
            <a:off x="5819482" y="990206"/>
            <a:ext cx="553037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F72888-AE9F-8B60-EDF9-5C0461890C68}"/>
              </a:ext>
            </a:extLst>
          </p:cNvPr>
          <p:cNvSpPr txBox="1"/>
          <p:nvPr/>
        </p:nvSpPr>
        <p:spPr>
          <a:xfrm>
            <a:off x="9650472" y="990206"/>
            <a:ext cx="1001877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1946FE-FBC2-A213-0749-B11D1AEAAEC8}"/>
              </a:ext>
            </a:extLst>
          </p:cNvPr>
          <p:cNvSpPr txBox="1"/>
          <p:nvPr/>
        </p:nvSpPr>
        <p:spPr>
          <a:xfrm>
            <a:off x="4399039" y="1356167"/>
            <a:ext cx="2996013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유연한 대처를 하기 위해서는 어떤 전투 시스템이 필요한가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이라는 무기를 제대로 활용할 수 있는 방법은 무엇이 있는가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B762C7-7EDA-D98D-4713-7D859F4068D8}"/>
              </a:ext>
            </a:extLst>
          </p:cNvPr>
          <p:cNvSpPr txBox="1"/>
          <p:nvPr/>
        </p:nvSpPr>
        <p:spPr>
          <a:xfrm>
            <a:off x="8454448" y="1356167"/>
            <a:ext cx="3236463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 스타일의 차이를 위해 각 라인을 어떤 효과로 구성해야 하는가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약점 보완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강점 극대화 중 어떤 방법으로 성장 동기를 제공하는가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74E6A1-DE38-BF4E-2F7F-170E564D5ECC}"/>
              </a:ext>
            </a:extLst>
          </p:cNvPr>
          <p:cNvGrpSpPr/>
          <p:nvPr/>
        </p:nvGrpSpPr>
        <p:grpSpPr>
          <a:xfrm>
            <a:off x="287391" y="1939295"/>
            <a:ext cx="3506400" cy="2149879"/>
            <a:chOff x="287726" y="1939295"/>
            <a:chExt cx="3506400" cy="2149879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B6A1683-0AB3-3261-6F9B-8438A059B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26" y="1939295"/>
              <a:ext cx="3505731" cy="1971974"/>
            </a:xfrm>
            <a:prstGeom prst="rect">
              <a:avLst/>
            </a:prstGeom>
            <a:ln w="6350">
              <a:noFill/>
            </a:ln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732294B-0F97-A2AC-C367-7BF6862D59E9}"/>
                </a:ext>
              </a:extLst>
            </p:cNvPr>
            <p:cNvSpPr/>
            <p:nvPr/>
          </p:nvSpPr>
          <p:spPr>
            <a:xfrm>
              <a:off x="287726" y="1939295"/>
              <a:ext cx="3506400" cy="1972800"/>
            </a:xfrm>
            <a:custGeom>
              <a:avLst/>
              <a:gdLst>
                <a:gd name="connsiteX0" fmla="*/ 359974 w 3506400"/>
                <a:gd name="connsiteY0" fmla="*/ 166665 h 1972800"/>
                <a:gd name="connsiteX1" fmla="*/ 359974 w 3506400"/>
                <a:gd name="connsiteY1" fmla="*/ 1085433 h 1972800"/>
                <a:gd name="connsiteX2" fmla="*/ 2820225 w 3506400"/>
                <a:gd name="connsiteY2" fmla="*/ 1085433 h 1972800"/>
                <a:gd name="connsiteX3" fmla="*/ 2820225 w 3506400"/>
                <a:gd name="connsiteY3" fmla="*/ 166665 h 1972800"/>
                <a:gd name="connsiteX4" fmla="*/ 0 w 3506400"/>
                <a:gd name="connsiteY4" fmla="*/ 0 h 1972800"/>
                <a:gd name="connsiteX5" fmla="*/ 3506400 w 3506400"/>
                <a:gd name="connsiteY5" fmla="*/ 0 h 1972800"/>
                <a:gd name="connsiteX6" fmla="*/ 3506400 w 3506400"/>
                <a:gd name="connsiteY6" fmla="*/ 1972800 h 1972800"/>
                <a:gd name="connsiteX7" fmla="*/ 0 w 3506400"/>
                <a:gd name="connsiteY7" fmla="*/ 1972800 h 197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6400" h="1972800">
                  <a:moveTo>
                    <a:pt x="359974" y="166665"/>
                  </a:moveTo>
                  <a:lnTo>
                    <a:pt x="359974" y="1085433"/>
                  </a:lnTo>
                  <a:lnTo>
                    <a:pt x="2820225" y="1085433"/>
                  </a:lnTo>
                  <a:lnTo>
                    <a:pt x="2820225" y="166665"/>
                  </a:lnTo>
                  <a:close/>
                  <a:moveTo>
                    <a:pt x="0" y="0"/>
                  </a:moveTo>
                  <a:lnTo>
                    <a:pt x="3506400" y="0"/>
                  </a:lnTo>
                  <a:lnTo>
                    <a:pt x="3506400" y="1972800"/>
                  </a:lnTo>
                  <a:lnTo>
                    <a:pt x="0" y="197280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8F92B2E-A137-3CE7-B6A9-F59781F5B6C1}"/>
                </a:ext>
              </a:extLst>
            </p:cNvPr>
            <p:cNvGrpSpPr/>
            <p:nvPr/>
          </p:nvGrpSpPr>
          <p:grpSpPr>
            <a:xfrm>
              <a:off x="436920" y="2110812"/>
              <a:ext cx="2671031" cy="1978362"/>
              <a:chOff x="436920" y="2110812"/>
              <a:chExt cx="2671031" cy="1978362"/>
            </a:xfrm>
            <a:effectLst>
              <a:glow rad="38100">
                <a:schemeClr val="bg1"/>
              </a:glow>
            </a:effectLst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95BAB59-F68C-8E4C-7A8E-0341239C894C}"/>
                  </a:ext>
                </a:extLst>
              </p:cNvPr>
              <p:cNvSpPr/>
              <p:nvPr/>
            </p:nvSpPr>
            <p:spPr>
              <a:xfrm>
                <a:off x="647700" y="2110812"/>
                <a:ext cx="2460251" cy="91876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0911C61F-025D-DCCA-6623-979ABCF00E0A}"/>
                  </a:ext>
                </a:extLst>
              </p:cNvPr>
              <p:cNvCxnSpPr>
                <a:stCxn id="2" idx="1"/>
              </p:cNvCxnSpPr>
              <p:nvPr/>
            </p:nvCxnSpPr>
            <p:spPr>
              <a:xfrm rot="10800000" flipV="1">
                <a:off x="436920" y="2570195"/>
                <a:ext cx="210781" cy="1518979"/>
              </a:xfrm>
              <a:prstGeom prst="bentConnector2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4509B8-EB05-720D-1A6B-3986401731D7}"/>
                </a:ext>
              </a:extLst>
            </p:cNvPr>
            <p:cNvSpPr txBox="1"/>
            <p:nvPr/>
          </p:nvSpPr>
          <p:spPr>
            <a:xfrm>
              <a:off x="2422725" y="3563723"/>
              <a:ext cx="1269578" cy="215444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창술사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_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전투시스템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_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역기획서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.pdf&gt;</a:t>
              </a:r>
            </a:p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p.3 / 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개요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- 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기획 의도 및 컨셉</a:t>
              </a:r>
              <a:endParaRPr lang="en-US" altLang="ko-KR" sz="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3F3970C-179B-CA8E-296E-F6FCB63A5031}"/>
              </a:ext>
            </a:extLst>
          </p:cNvPr>
          <p:cNvSpPr txBox="1"/>
          <p:nvPr/>
        </p:nvSpPr>
        <p:spPr>
          <a:xfrm>
            <a:off x="4339127" y="1939295"/>
            <a:ext cx="918521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기획 의도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8D5D043-C9FF-B44E-75EF-79207B42EE87}"/>
              </a:ext>
            </a:extLst>
          </p:cNvPr>
          <p:cNvGrpSpPr/>
          <p:nvPr/>
        </p:nvGrpSpPr>
        <p:grpSpPr>
          <a:xfrm>
            <a:off x="4339127" y="2135109"/>
            <a:ext cx="3505731" cy="901176"/>
            <a:chOff x="4339127" y="2168135"/>
            <a:chExt cx="3505731" cy="90117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8872EE1-7267-F088-A8D2-BFB41F9C81E5}"/>
                </a:ext>
              </a:extLst>
            </p:cNvPr>
            <p:cNvGrpSpPr/>
            <p:nvPr/>
          </p:nvGrpSpPr>
          <p:grpSpPr>
            <a:xfrm>
              <a:off x="4339127" y="2168135"/>
              <a:ext cx="3505731" cy="312248"/>
              <a:chOff x="287726" y="4343500"/>
              <a:chExt cx="3505731" cy="31224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3E14B95F-446B-FC8D-DD63-DD862CDCD590}"/>
                  </a:ext>
                </a:extLst>
              </p:cNvPr>
              <p:cNvGrpSpPr/>
              <p:nvPr/>
            </p:nvGrpSpPr>
            <p:grpSpPr>
              <a:xfrm>
                <a:off x="287726" y="4343500"/>
                <a:ext cx="3505731" cy="170962"/>
                <a:chOff x="287726" y="4343500"/>
                <a:chExt cx="3505731" cy="170962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A4F897CC-695B-7D5A-52CC-B22016433345}"/>
                    </a:ext>
                  </a:extLst>
                </p:cNvPr>
                <p:cNvSpPr/>
                <p:nvPr/>
              </p:nvSpPr>
              <p:spPr>
                <a:xfrm>
                  <a:off x="287726" y="4343500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BBCB034-B19E-C573-D8AC-24D03ADB5B9B}"/>
                    </a:ext>
                  </a:extLst>
                </p:cNvPr>
                <p:cNvSpPr txBox="1"/>
                <p:nvPr/>
              </p:nvSpPr>
              <p:spPr>
                <a:xfrm>
                  <a:off x="287726" y="4367426"/>
                  <a:ext cx="88165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 대처 능력 향상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01A87A3-D433-8179-4383-A179242AD418}"/>
                  </a:ext>
                </a:extLst>
              </p:cNvPr>
              <p:cNvSpPr txBox="1"/>
              <p:nvPr/>
            </p:nvSpPr>
            <p:spPr>
              <a:xfrm>
                <a:off x="287726" y="4514462"/>
                <a:ext cx="2282727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넓은 스킬 폭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낮은 조작 난이도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상황 대처 능력 향상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56893AEC-CE7D-64F4-49BC-42A5E4233E09}"/>
                </a:ext>
              </a:extLst>
            </p:cNvPr>
            <p:cNvGrpSpPr/>
            <p:nvPr/>
          </p:nvGrpSpPr>
          <p:grpSpPr>
            <a:xfrm>
              <a:off x="4339127" y="2695508"/>
              <a:ext cx="3505731" cy="373803"/>
              <a:chOff x="287726" y="4856315"/>
              <a:chExt cx="3505731" cy="37380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6B69208-3271-2685-B804-6EEF975D7BAE}"/>
                  </a:ext>
                </a:extLst>
              </p:cNvPr>
              <p:cNvGrpSpPr/>
              <p:nvPr/>
            </p:nvGrpSpPr>
            <p:grpSpPr>
              <a:xfrm>
                <a:off x="287726" y="4856315"/>
                <a:ext cx="3505731" cy="170962"/>
                <a:chOff x="287726" y="4856315"/>
                <a:chExt cx="3505731" cy="170962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085C2FB-6B4C-1ECA-7427-A42FD7093573}"/>
                    </a:ext>
                  </a:extLst>
                </p:cNvPr>
                <p:cNvSpPr/>
                <p:nvPr/>
              </p:nvSpPr>
              <p:spPr>
                <a:xfrm>
                  <a:off x="287726" y="4856315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5BF9534-56A0-B410-E258-11000B7026AD}"/>
                    </a:ext>
                  </a:extLst>
                </p:cNvPr>
                <p:cNvSpPr txBox="1"/>
                <p:nvPr/>
              </p:nvSpPr>
              <p:spPr>
                <a:xfrm>
                  <a:off x="287726" y="4880241"/>
                  <a:ext cx="1160574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창의 구조에 기반한 시스템</a:t>
                  </a: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5AE6D4-134B-0822-D724-FBE4C5582094}"/>
                  </a:ext>
                </a:extLst>
              </p:cNvPr>
              <p:cNvSpPr txBox="1"/>
              <p:nvPr/>
            </p:nvSpPr>
            <p:spPr>
              <a:xfrm>
                <a:off x="287726" y="5088832"/>
                <a:ext cx="2619357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구조적 특성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긴 자루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+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날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)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베기 중심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찌르기 중심으로 분리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8CDDA8B-F515-AC09-09A0-5ACBCAE56D81}"/>
              </a:ext>
            </a:extLst>
          </p:cNvPr>
          <p:cNvSpPr txBox="1"/>
          <p:nvPr/>
        </p:nvSpPr>
        <p:spPr>
          <a:xfrm>
            <a:off x="4339127" y="3478573"/>
            <a:ext cx="541815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듀얼 스탠스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E05527C-BAF1-4BB6-0FCE-BF143B3FEDD7}"/>
              </a:ext>
            </a:extLst>
          </p:cNvPr>
          <p:cNvSpPr txBox="1"/>
          <p:nvPr/>
        </p:nvSpPr>
        <p:spPr>
          <a:xfrm>
            <a:off x="4865942" y="3717611"/>
            <a:ext cx="611881" cy="123111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스탠스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70A901-DEB8-18A1-60CF-59A72C4F7E14}"/>
              </a:ext>
            </a:extLst>
          </p:cNvPr>
          <p:cNvSpPr txBox="1"/>
          <p:nvPr/>
        </p:nvSpPr>
        <p:spPr>
          <a:xfrm>
            <a:off x="6706165" y="3717611"/>
            <a:ext cx="611881" cy="123111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</a:rPr>
              <a:t>집중 스탠스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9C0DE18-6351-9A18-66F2-032F3A28F451}"/>
              </a:ext>
            </a:extLst>
          </p:cNvPr>
          <p:cNvGrpSpPr/>
          <p:nvPr/>
        </p:nvGrpSpPr>
        <p:grpSpPr>
          <a:xfrm>
            <a:off x="4456525" y="3984185"/>
            <a:ext cx="1430712" cy="414997"/>
            <a:chOff x="4456525" y="3984185"/>
            <a:chExt cx="1430712" cy="414997"/>
          </a:xfrm>
        </p:grpSpPr>
        <p:pic>
          <p:nvPicPr>
            <p:cNvPr id="100" name="그림 9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B33AFFCC-63C6-D103-80FB-DBF1B4307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56525" y="3984185"/>
              <a:ext cx="1430712" cy="252748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123244B-8555-738B-5157-39FB1C4FD25A}"/>
                </a:ext>
              </a:extLst>
            </p:cNvPr>
            <p:cNvSpPr txBox="1"/>
            <p:nvPr/>
          </p:nvSpPr>
          <p:spPr>
            <a:xfrm>
              <a:off x="4824030" y="4236933"/>
              <a:ext cx="69570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언월도 형태의 창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55815FCB-C0A9-8CFE-C650-F57A8965B669}"/>
              </a:ext>
            </a:extLst>
          </p:cNvPr>
          <p:cNvGrpSpPr/>
          <p:nvPr/>
        </p:nvGrpSpPr>
        <p:grpSpPr>
          <a:xfrm>
            <a:off x="6339272" y="4055390"/>
            <a:ext cx="1345665" cy="343792"/>
            <a:chOff x="6339272" y="4055390"/>
            <a:chExt cx="1345665" cy="343792"/>
          </a:xfrm>
        </p:grpSpPr>
        <p:pic>
          <p:nvPicPr>
            <p:cNvPr id="101" name="그림 100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D305CFE8-A5F2-C8D7-7A70-011AFD14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39272" y="4055390"/>
              <a:ext cx="1345665" cy="181543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0AB3356-1DCD-40C6-F698-3B5D99903B1B}"/>
                </a:ext>
              </a:extLst>
            </p:cNvPr>
            <p:cNvSpPr txBox="1"/>
            <p:nvPr/>
          </p:nvSpPr>
          <p:spPr>
            <a:xfrm>
              <a:off x="6664253" y="4236933"/>
              <a:ext cx="69570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스피어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형태의 창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F64A65D-6968-F05E-BE56-2E12AC008CA9}"/>
              </a:ext>
            </a:extLst>
          </p:cNvPr>
          <p:cNvGrpSpPr/>
          <p:nvPr/>
        </p:nvGrpSpPr>
        <p:grpSpPr>
          <a:xfrm>
            <a:off x="4545107" y="4777128"/>
            <a:ext cx="1253548" cy="502864"/>
            <a:chOff x="4545107" y="4720241"/>
            <a:chExt cx="1253548" cy="50286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E53931F-9FAD-7F08-789E-8DB767AC26C1}"/>
                </a:ext>
              </a:extLst>
            </p:cNvPr>
            <p:cNvSpPr txBox="1"/>
            <p:nvPr/>
          </p:nvSpPr>
          <p:spPr>
            <a:xfrm>
              <a:off x="4545107" y="5060856"/>
              <a:ext cx="1253548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난무 스킬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베기 위주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넓은 범위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DEEAA59F-DCB1-426D-C7EE-4D82B59CC8E7}"/>
                </a:ext>
              </a:extLst>
            </p:cNvPr>
            <p:cNvGrpSpPr/>
            <p:nvPr/>
          </p:nvGrpSpPr>
          <p:grpSpPr>
            <a:xfrm>
              <a:off x="4615927" y="4720241"/>
              <a:ext cx="1111908" cy="340615"/>
              <a:chOff x="2512169" y="5341125"/>
              <a:chExt cx="1808352" cy="553960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99692F8D-E78C-44F8-5624-458305B8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9365" y="5341125"/>
                <a:ext cx="553960" cy="553960"/>
              </a:xfrm>
              <a:prstGeom prst="rect">
                <a:avLst/>
              </a:prstGeom>
            </p:spPr>
          </p:pic>
          <p:pic>
            <p:nvPicPr>
              <p:cNvPr id="114" name="그림 113" descr="물, 액체, 소용돌이, 일렉트릭 블루이(가) 표시된 사진&#10;&#10;자동 생성된 설명">
                <a:extLst>
                  <a:ext uri="{FF2B5EF4-FFF2-40B4-BE49-F238E27FC236}">
                    <a16:creationId xmlns:a16="http://schemas.microsoft.com/office/drawing/2014/main" id="{E3F20C22-CCFD-2ACE-622C-A39C69128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561" y="5341125"/>
                <a:ext cx="553960" cy="553960"/>
              </a:xfrm>
              <a:prstGeom prst="rect">
                <a:avLst/>
              </a:prstGeom>
            </p:spPr>
          </p:pic>
          <p:pic>
            <p:nvPicPr>
              <p:cNvPr id="115" name="그림 114" descr="흐릿한, 빛, 불꽃이(가) 표시된 사진&#10;&#10;자동 생성된 설명">
                <a:extLst>
                  <a:ext uri="{FF2B5EF4-FFF2-40B4-BE49-F238E27FC236}">
                    <a16:creationId xmlns:a16="http://schemas.microsoft.com/office/drawing/2014/main" id="{56572FC9-AB7E-ABBC-B1AE-9637771FE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2169" y="5341125"/>
                <a:ext cx="553960" cy="553960"/>
              </a:xfrm>
              <a:prstGeom prst="rect">
                <a:avLst/>
              </a:prstGeom>
            </p:spPr>
          </p:pic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0C50BF2-DD24-6FD5-574C-69B024C7FF91}"/>
              </a:ext>
            </a:extLst>
          </p:cNvPr>
          <p:cNvGrpSpPr/>
          <p:nvPr/>
        </p:nvGrpSpPr>
        <p:grpSpPr>
          <a:xfrm>
            <a:off x="6258693" y="4776857"/>
            <a:ext cx="1506823" cy="503135"/>
            <a:chOff x="6258693" y="4691802"/>
            <a:chExt cx="1506823" cy="50313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B6D1F9-90E5-D103-82EF-2AF9817AA687}"/>
                </a:ext>
              </a:extLst>
            </p:cNvPr>
            <p:cNvSpPr txBox="1"/>
            <p:nvPr/>
          </p:nvSpPr>
          <p:spPr>
            <a:xfrm>
              <a:off x="6258693" y="5032688"/>
              <a:ext cx="150682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집중 스킬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찌르기 위주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높은 순간 피해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8F835F-7E82-AA88-8689-855BB8A724F9}"/>
                </a:ext>
              </a:extLst>
            </p:cNvPr>
            <p:cNvGrpSpPr/>
            <p:nvPr/>
          </p:nvGrpSpPr>
          <p:grpSpPr>
            <a:xfrm>
              <a:off x="6456504" y="4691802"/>
              <a:ext cx="1111200" cy="340886"/>
              <a:chOff x="7156049" y="5340685"/>
              <a:chExt cx="1807200" cy="554400"/>
            </a:xfrm>
          </p:grpSpPr>
          <p:pic>
            <p:nvPicPr>
              <p:cNvPr id="117" name="그림 116" descr="호박, 빛, 다채로움, 열이(가) 표시된 사진&#10;&#10;자동 생성된 설명">
                <a:extLst>
                  <a:ext uri="{FF2B5EF4-FFF2-40B4-BE49-F238E27FC236}">
                    <a16:creationId xmlns:a16="http://schemas.microsoft.com/office/drawing/2014/main" id="{B36FDEFF-FA43-235C-885C-62D221E4F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9642" y="5340685"/>
                <a:ext cx="553607" cy="554400"/>
              </a:xfrm>
              <a:prstGeom prst="rect">
                <a:avLst/>
              </a:prstGeom>
            </p:spPr>
          </p:pic>
          <p:pic>
            <p:nvPicPr>
              <p:cNvPr id="118" name="그림 117" descr="렌즈 플레어, 마젠타, 빛, 어둠이(가) 표시된 사진&#10;&#10;자동 생성된 설명">
                <a:extLst>
                  <a:ext uri="{FF2B5EF4-FFF2-40B4-BE49-F238E27FC236}">
                    <a16:creationId xmlns:a16="http://schemas.microsoft.com/office/drawing/2014/main" id="{137AA063-21AE-176F-5235-1C693467D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845" y="5340685"/>
                <a:ext cx="553607" cy="554400"/>
              </a:xfrm>
              <a:prstGeom prst="rect">
                <a:avLst/>
              </a:prstGeom>
            </p:spPr>
          </p:pic>
          <p:pic>
            <p:nvPicPr>
              <p:cNvPr id="119" name="그림 118" descr="마젠타, 다채로움, 빛, 바이올렛색이(가) 표시된 사진&#10;&#10;자동 생성된 설명">
                <a:extLst>
                  <a:ext uri="{FF2B5EF4-FFF2-40B4-BE49-F238E27FC236}">
                    <a16:creationId xmlns:a16="http://schemas.microsoft.com/office/drawing/2014/main" id="{577F276C-8214-837F-A469-C16C4FD5C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6049" y="5340685"/>
                <a:ext cx="553607" cy="554400"/>
              </a:xfrm>
              <a:prstGeom prst="rect">
                <a:avLst/>
              </a:prstGeom>
            </p:spPr>
          </p:pic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6E49D53-CC51-1B91-8CC8-0D2D1A6DCBCD}"/>
              </a:ext>
            </a:extLst>
          </p:cNvPr>
          <p:cNvGrpSpPr/>
          <p:nvPr/>
        </p:nvGrpSpPr>
        <p:grpSpPr>
          <a:xfrm>
            <a:off x="4697392" y="5572594"/>
            <a:ext cx="948978" cy="704533"/>
            <a:chOff x="4697392" y="5572594"/>
            <a:chExt cx="948978" cy="704533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BFB9F5C-6A9F-C8C6-1365-CDA3B9E71D0C}"/>
                </a:ext>
              </a:extLst>
            </p:cNvPr>
            <p:cNvGrpSpPr/>
            <p:nvPr/>
          </p:nvGrpSpPr>
          <p:grpSpPr>
            <a:xfrm>
              <a:off x="4889983" y="5572594"/>
              <a:ext cx="563796" cy="533196"/>
              <a:chOff x="5019550" y="1418320"/>
              <a:chExt cx="1172244" cy="1108620"/>
            </a:xfrm>
          </p:grpSpPr>
          <p:pic>
            <p:nvPicPr>
              <p:cNvPr id="60" name="Picture 4">
                <a:extLst>
                  <a:ext uri="{FF2B5EF4-FFF2-40B4-BE49-F238E27FC236}">
                    <a16:creationId xmlns:a16="http://schemas.microsoft.com/office/drawing/2014/main" id="{CFA00C34-4619-C919-3D81-7FC385E91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60" t="5982" r="4705" b="58288"/>
              <a:stretch/>
            </p:blipFill>
            <p:spPr bwMode="auto">
              <a:xfrm rot="3571924" flipH="1">
                <a:off x="5233540" y="1443971"/>
                <a:ext cx="961097" cy="909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47923DF-3658-10F6-2E73-CFD6FC34E885}"/>
                  </a:ext>
                </a:extLst>
              </p:cNvPr>
              <p:cNvGrpSpPr/>
              <p:nvPr/>
            </p:nvGrpSpPr>
            <p:grpSpPr>
              <a:xfrm>
                <a:off x="5019550" y="1541329"/>
                <a:ext cx="1172244" cy="985611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68510C6-4BE6-6302-3B15-8B56F92F1373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6"/>
                  <a:chOff x="7511207" y="1782478"/>
                  <a:chExt cx="2133083" cy="1682336"/>
                </a:xfrm>
                <a:grpFill/>
              </p:grpSpPr>
              <p:sp>
                <p:nvSpPr>
                  <p:cNvPr id="91" name="막힌 원호 90">
                    <a:extLst>
                      <a:ext uri="{FF2B5EF4-FFF2-40B4-BE49-F238E27FC236}">
                        <a16:creationId xmlns:a16="http://schemas.microsoft.com/office/drawing/2014/main" id="{E75B4DCE-9C1B-39FF-1D47-911FF4FC7C2E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2" y="2160394"/>
                    <a:ext cx="1682335" cy="926506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13500000" scaled="0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2" name="막힌 원호 91">
                    <a:extLst>
                      <a:ext uri="{FF2B5EF4-FFF2-40B4-BE49-F238E27FC236}">
                        <a16:creationId xmlns:a16="http://schemas.microsoft.com/office/drawing/2014/main" id="{CE1CFA72-18A6-747F-BDEA-E473058EA23F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86" name="막힌 원호 85">
                  <a:extLst>
                    <a:ext uri="{FF2B5EF4-FFF2-40B4-BE49-F238E27FC236}">
                      <a16:creationId xmlns:a16="http://schemas.microsoft.com/office/drawing/2014/main" id="{6B5C7CE8-40C7-FAC8-8929-641DEA6217B5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 flip="none" rotWithShape="1">
                  <a:gsLst>
                    <a:gs pos="0">
                      <a:srgbClr val="FFFFEF"/>
                    </a:gs>
                    <a:gs pos="48000">
                      <a:srgbClr val="FAFCBC"/>
                    </a:gs>
                    <a:gs pos="100000">
                      <a:srgbClr val="F6F97F"/>
                    </a:gs>
                  </a:gsLst>
                  <a:lin ang="0" scaled="1"/>
                  <a:tileRect/>
                </a:gradFill>
                <a:effectLst>
                  <a:glow rad="38100">
                    <a:srgbClr val="BD9C7C">
                      <a:alpha val="7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0A90B8A-04F1-B290-CF81-52A116AF647B}"/>
                </a:ext>
              </a:extLst>
            </p:cNvPr>
            <p:cNvSpPr txBox="1"/>
            <p:nvPr/>
          </p:nvSpPr>
          <p:spPr>
            <a:xfrm>
              <a:off x="4697392" y="6096702"/>
              <a:ext cx="948978" cy="180425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난무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스탠스 듀얼 게이지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9B6B600-FCE9-48E4-70DC-A870700D1FA3}"/>
              </a:ext>
            </a:extLst>
          </p:cNvPr>
          <p:cNvGrpSpPr/>
          <p:nvPr/>
        </p:nvGrpSpPr>
        <p:grpSpPr>
          <a:xfrm>
            <a:off x="6537615" y="5612212"/>
            <a:ext cx="948978" cy="676708"/>
            <a:chOff x="6526394" y="5612212"/>
            <a:chExt cx="948978" cy="67670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9DB8A9F-B828-68DA-6189-97C563F11F8B}"/>
                </a:ext>
              </a:extLst>
            </p:cNvPr>
            <p:cNvGrpSpPr/>
            <p:nvPr/>
          </p:nvGrpSpPr>
          <p:grpSpPr>
            <a:xfrm>
              <a:off x="6732274" y="5612212"/>
              <a:ext cx="559661" cy="505371"/>
              <a:chOff x="3576116" y="1470563"/>
              <a:chExt cx="1172244" cy="1058529"/>
            </a:xfrm>
          </p:grpSpPr>
          <p:pic>
            <p:nvPicPr>
              <p:cNvPr id="94" name="Picture 6">
                <a:extLst>
                  <a:ext uri="{FF2B5EF4-FFF2-40B4-BE49-F238E27FC236}">
                    <a16:creationId xmlns:a16="http://schemas.microsoft.com/office/drawing/2014/main" id="{994ACEED-5C30-6DD5-CB65-A7F1A94ABA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21" r="7679" b="72866"/>
              <a:stretch/>
            </p:blipFill>
            <p:spPr bwMode="auto">
              <a:xfrm rot="20234215">
                <a:off x="3839171" y="1470563"/>
                <a:ext cx="601546" cy="987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09FD2A2-90E2-2BC6-3EBE-124F79F6E9B8}"/>
                  </a:ext>
                </a:extLst>
              </p:cNvPr>
              <p:cNvGrpSpPr/>
              <p:nvPr/>
            </p:nvGrpSpPr>
            <p:grpSpPr>
              <a:xfrm>
                <a:off x="3576116" y="1543481"/>
                <a:ext cx="1172244" cy="985611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CEEF0D0D-300A-EB95-B098-779A1D494ABB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6"/>
                  <a:chOff x="7511207" y="1782478"/>
                  <a:chExt cx="2133083" cy="1682336"/>
                </a:xfrm>
                <a:grpFill/>
              </p:grpSpPr>
              <p:sp>
                <p:nvSpPr>
                  <p:cNvPr id="98" name="막힌 원호 97">
                    <a:extLst>
                      <a:ext uri="{FF2B5EF4-FFF2-40B4-BE49-F238E27FC236}">
                        <a16:creationId xmlns:a16="http://schemas.microsoft.com/office/drawing/2014/main" id="{67A0892B-AB55-2CD1-FCF7-E55EAE791BE8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2" y="2160394"/>
                    <a:ext cx="1682335" cy="926506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13500000" scaled="0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9" name="막힌 원호 98">
                    <a:extLst>
                      <a:ext uri="{FF2B5EF4-FFF2-40B4-BE49-F238E27FC236}">
                        <a16:creationId xmlns:a16="http://schemas.microsoft.com/office/drawing/2014/main" id="{65F5EA82-D437-2EC5-D2A8-255F980F63EF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97" name="막힌 원호 96">
                  <a:extLst>
                    <a:ext uri="{FF2B5EF4-FFF2-40B4-BE49-F238E27FC236}">
                      <a16:creationId xmlns:a16="http://schemas.microsoft.com/office/drawing/2014/main" id="{918F01F8-5296-0FD3-6A78-CB6F1109D3BB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 flip="none" rotWithShape="1">
                  <a:gsLst>
                    <a:gs pos="0">
                      <a:srgbClr val="FFFFEF"/>
                    </a:gs>
                    <a:gs pos="48000">
                      <a:srgbClr val="FAFCBC"/>
                    </a:gs>
                    <a:gs pos="100000">
                      <a:srgbClr val="F6F97F"/>
                    </a:gs>
                  </a:gsLst>
                  <a:lin ang="0" scaled="1"/>
                  <a:tileRect/>
                </a:gradFill>
                <a:effectLst>
                  <a:glow rad="38100">
                    <a:srgbClr val="BD9C7C">
                      <a:alpha val="7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0E9FD08-5248-8C0D-F2FA-8D9C7311D254}"/>
                </a:ext>
              </a:extLst>
            </p:cNvPr>
            <p:cNvSpPr txBox="1"/>
            <p:nvPr/>
          </p:nvSpPr>
          <p:spPr>
            <a:xfrm>
              <a:off x="6526394" y="6108495"/>
              <a:ext cx="948978" cy="180425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집중 스탠스 듀얼 게이지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38371B60-F45B-3399-B39C-2FD1182231F5}"/>
              </a:ext>
            </a:extLst>
          </p:cNvPr>
          <p:cNvCxnSpPr>
            <a:cxnSpLocks/>
            <a:stCxn id="104" idx="3"/>
            <a:endCxn id="107" idx="1"/>
          </p:cNvCxnSpPr>
          <p:nvPr/>
        </p:nvCxnSpPr>
        <p:spPr>
          <a:xfrm>
            <a:off x="5477823" y="3779167"/>
            <a:ext cx="1228342" cy="0"/>
          </a:xfrm>
          <a:prstGeom prst="straightConnector1">
            <a:avLst/>
          </a:prstGeom>
          <a:ln w="6350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20E00FF-A518-2398-BE26-24169CE94D24}"/>
              </a:ext>
            </a:extLst>
          </p:cNvPr>
          <p:cNvSpPr txBox="1"/>
          <p:nvPr/>
        </p:nvSpPr>
        <p:spPr>
          <a:xfrm>
            <a:off x="5770023" y="3643828"/>
            <a:ext cx="651955" cy="107722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두 스탠스 변경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B5FDA1-0E34-ABD4-6519-B127171A253A}"/>
              </a:ext>
            </a:extLst>
          </p:cNvPr>
          <p:cNvSpPr txBox="1"/>
          <p:nvPr/>
        </p:nvSpPr>
        <p:spPr>
          <a:xfrm>
            <a:off x="8398544" y="1939295"/>
            <a:ext cx="1275990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기획 의도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BD5F861-0B28-3A3B-1B40-BF09401C764B}"/>
              </a:ext>
            </a:extLst>
          </p:cNvPr>
          <p:cNvGrpSpPr/>
          <p:nvPr/>
        </p:nvGrpSpPr>
        <p:grpSpPr>
          <a:xfrm>
            <a:off x="8398544" y="2135109"/>
            <a:ext cx="3505731" cy="170962"/>
            <a:chOff x="287726" y="4343500"/>
            <a:chExt cx="3505731" cy="17096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1ECE2F5A-0024-B416-597D-95B9AF5999E4}"/>
                </a:ext>
              </a:extLst>
            </p:cNvPr>
            <p:cNvSpPr/>
            <p:nvPr/>
          </p:nvSpPr>
          <p:spPr>
            <a:xfrm>
              <a:off x="287726" y="4343500"/>
              <a:ext cx="3505731" cy="170962"/>
            </a:xfrm>
            <a:prstGeom prst="rect">
              <a:avLst/>
            </a:prstGeom>
            <a:solidFill>
              <a:srgbClr val="FDFEDE">
                <a:alpha val="77000"/>
              </a:srgbClr>
            </a:solidFill>
            <a:ln w="63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509EE8F-A581-F0C7-0B90-0718CE0934EB}"/>
                </a:ext>
              </a:extLst>
            </p:cNvPr>
            <p:cNvSpPr txBox="1"/>
            <p:nvPr/>
          </p:nvSpPr>
          <p:spPr>
            <a:xfrm>
              <a:off x="287726" y="4367426"/>
              <a:ext cx="2042226" cy="123111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별 특징을 강조하며 상반된 전투 경험 제공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B6D2502D-10A7-3486-01E7-9F8020E4F167}"/>
              </a:ext>
            </a:extLst>
          </p:cNvPr>
          <p:cNvSpPr txBox="1"/>
          <p:nvPr/>
        </p:nvSpPr>
        <p:spPr>
          <a:xfrm>
            <a:off x="8765470" y="2400784"/>
            <a:ext cx="932948" cy="471924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난무 스탠스 중심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불가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연속적으로 꾸준한 피해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C4C17D0-6EE0-2431-670F-9C7E89A8261B}"/>
              </a:ext>
            </a:extLst>
          </p:cNvPr>
          <p:cNvSpPr txBox="1"/>
          <p:nvPr/>
        </p:nvSpPr>
        <p:spPr>
          <a:xfrm>
            <a:off x="10605693" y="2400784"/>
            <a:ext cx="932948" cy="471924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집중 스탠스 중심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권장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순간적으로 강력한 피해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B432F6-4349-75FA-BF3E-7E964A202AA8}"/>
              </a:ext>
            </a:extLst>
          </p:cNvPr>
          <p:cNvSpPr txBox="1"/>
          <p:nvPr/>
        </p:nvSpPr>
        <p:spPr>
          <a:xfrm>
            <a:off x="10084083" y="2575191"/>
            <a:ext cx="131446" cy="12311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r"/>
            <a:r>
              <a: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VS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8AB4BC6-6432-EC12-BF17-78595D978E0E}"/>
              </a:ext>
            </a:extLst>
          </p:cNvPr>
          <p:cNvSpPr/>
          <p:nvPr/>
        </p:nvSpPr>
        <p:spPr>
          <a:xfrm>
            <a:off x="8395981" y="3403852"/>
            <a:ext cx="1665508" cy="29436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DB93958-02FA-3777-FEC1-708E44572A9E}"/>
              </a:ext>
            </a:extLst>
          </p:cNvPr>
          <p:cNvSpPr/>
          <p:nvPr/>
        </p:nvSpPr>
        <p:spPr>
          <a:xfrm>
            <a:off x="10239413" y="3403852"/>
            <a:ext cx="1665508" cy="29436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3306BBB-0FA9-931F-047A-087104323F2D}"/>
              </a:ext>
            </a:extLst>
          </p:cNvPr>
          <p:cNvSpPr txBox="1"/>
          <p:nvPr/>
        </p:nvSpPr>
        <p:spPr>
          <a:xfrm>
            <a:off x="8398544" y="3208038"/>
            <a:ext cx="1666800" cy="195814"/>
          </a:xfrm>
          <a:prstGeom prst="rect">
            <a:avLst/>
          </a:prstGeom>
          <a:solidFill>
            <a:srgbClr val="0000FF"/>
          </a:solidFill>
          <a:effectLst/>
        </p:spPr>
        <p:txBody>
          <a:bodyPr wrap="square" lIns="72000" tIns="36000" rIns="72000" bIns="3600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4AB053E-DE97-61A5-F906-6FC052F9B157}"/>
              </a:ext>
            </a:extLst>
          </p:cNvPr>
          <p:cNvSpPr txBox="1"/>
          <p:nvPr/>
        </p:nvSpPr>
        <p:spPr>
          <a:xfrm>
            <a:off x="10238767" y="3208038"/>
            <a:ext cx="1666800" cy="195814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72000" tIns="36000" rIns="72000" bIns="3600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72F6B51-F5C9-8602-A119-509F7467B389}"/>
              </a:ext>
            </a:extLst>
          </p:cNvPr>
          <p:cNvSpPr txBox="1"/>
          <p:nvPr/>
        </p:nvSpPr>
        <p:spPr>
          <a:xfrm>
            <a:off x="8481897" y="3075775"/>
            <a:ext cx="1498807" cy="107722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1T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깨달음 효과 ‘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절제’와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절제의 연계형 효과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3922568-DE1E-37B3-7429-CE7E5B307EF9}"/>
              </a:ext>
            </a:extLst>
          </p:cNvPr>
          <p:cNvSpPr txBox="1"/>
          <p:nvPr/>
        </p:nvSpPr>
        <p:spPr>
          <a:xfrm>
            <a:off x="10322764" y="3075775"/>
            <a:ext cx="1498807" cy="107722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1T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깨달음 효과 ‘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절정‘과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절정의 연계형 효과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F7A9220-E2E3-0974-33EA-426D68463A90}"/>
              </a:ext>
            </a:extLst>
          </p:cNvPr>
          <p:cNvSpPr txBox="1"/>
          <p:nvPr/>
        </p:nvSpPr>
        <p:spPr>
          <a:xfrm>
            <a:off x="8529826" y="3801827"/>
            <a:ext cx="1018278" cy="400110"/>
          </a:xfrm>
          <a:prstGeom prst="rect">
            <a:avLst/>
          </a:prstGeom>
          <a:noFill/>
          <a:effectLst/>
        </p:spPr>
        <p:txBody>
          <a:bodyPr wrap="none" lIns="108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제한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적을 몰아치는 컨셉 강화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일정하게 유지되는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DPS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47C6E32-7B56-892F-A4F5-EA9302360D0C}"/>
              </a:ext>
            </a:extLst>
          </p:cNvPr>
          <p:cNvSpPr txBox="1"/>
          <p:nvPr/>
        </p:nvSpPr>
        <p:spPr>
          <a:xfrm>
            <a:off x="10389288" y="3801827"/>
            <a:ext cx="1018278" cy="400110"/>
          </a:xfrm>
          <a:prstGeom prst="rect">
            <a:avLst/>
          </a:prstGeom>
          <a:noFill/>
          <a:effectLst/>
        </p:spPr>
        <p:txBody>
          <a:bodyPr wrap="none" lIns="108000" tIns="0" rIns="0" bIns="0" rtlCol="0" anchor="t">
            <a:spAutoFit/>
          </a:bodyPr>
          <a:lstStyle>
            <a:defPPr>
              <a:defRPr lang="ko-KR"/>
            </a:defPPr>
            <a:lvl1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 sz="70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스탠스</a:t>
            </a:r>
            <a:r>
              <a:rPr lang="en-US" altLang="ko-KR" dirty="0"/>
              <a:t> </a:t>
            </a:r>
            <a:r>
              <a:rPr lang="ko-KR" altLang="en-US" dirty="0"/>
              <a:t>별 성능 동기화</a:t>
            </a:r>
            <a:endParaRPr lang="en-US" altLang="ko-KR" dirty="0"/>
          </a:p>
          <a:p>
            <a:r>
              <a:rPr lang="ko-KR" altLang="en-US" dirty="0"/>
              <a:t>두 스탠스의 전략적 활용</a:t>
            </a:r>
            <a:endParaRPr lang="en-US" altLang="ko-KR" dirty="0"/>
          </a:p>
          <a:p>
            <a:r>
              <a:rPr lang="ko-KR" altLang="en-US" dirty="0"/>
              <a:t>강력한 순간 피해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C853F3A-39B8-0AAF-043E-459B6F411FAE}"/>
              </a:ext>
            </a:extLst>
          </p:cNvPr>
          <p:cNvSpPr txBox="1"/>
          <p:nvPr/>
        </p:nvSpPr>
        <p:spPr>
          <a:xfrm>
            <a:off x="8529826" y="3483239"/>
            <a:ext cx="1397819" cy="25391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스탠스를 변경하지 않고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,</a:t>
            </a:r>
          </a:p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적에게 접근하여 끊임없이 몰아치는 전투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AF33F23-84FA-F4DB-6F59-6E1B0889DCAD}"/>
              </a:ext>
            </a:extLst>
          </p:cNvPr>
          <p:cNvSpPr txBox="1"/>
          <p:nvPr/>
        </p:nvSpPr>
        <p:spPr>
          <a:xfrm>
            <a:off x="10389288" y="3483239"/>
            <a:ext cx="1365758" cy="25391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스탠스를 자유롭게 변경하며 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다양한 전투 상황에 대처할 수 있는 전투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76CC79DD-6167-11AC-1AC9-6BD9EE01BA29}"/>
              </a:ext>
            </a:extLst>
          </p:cNvPr>
          <p:cNvCxnSpPr>
            <a:cxnSpLocks/>
            <a:stCxn id="259" idx="2"/>
            <a:endCxn id="260" idx="0"/>
          </p:cNvCxnSpPr>
          <p:nvPr/>
        </p:nvCxnSpPr>
        <p:spPr>
          <a:xfrm>
            <a:off x="8618265" y="4688015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789161DE-5811-15E7-F3C1-92F7F8D2C1E2}"/>
              </a:ext>
            </a:extLst>
          </p:cNvPr>
          <p:cNvCxnSpPr>
            <a:cxnSpLocks/>
            <a:stCxn id="260" idx="2"/>
            <a:endCxn id="261" idx="0"/>
          </p:cNvCxnSpPr>
          <p:nvPr/>
        </p:nvCxnSpPr>
        <p:spPr>
          <a:xfrm>
            <a:off x="8618265" y="5206280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37FEC097-6309-43F9-97E8-583BD7B789AA}"/>
              </a:ext>
            </a:extLst>
          </p:cNvPr>
          <p:cNvCxnSpPr>
            <a:cxnSpLocks/>
            <a:stCxn id="261" idx="2"/>
            <a:endCxn id="258" idx="0"/>
          </p:cNvCxnSpPr>
          <p:nvPr/>
        </p:nvCxnSpPr>
        <p:spPr>
          <a:xfrm>
            <a:off x="8618265" y="5724545"/>
            <a:ext cx="0" cy="341389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다이아몬드 257">
            <a:extLst>
              <a:ext uri="{FF2B5EF4-FFF2-40B4-BE49-F238E27FC236}">
                <a16:creationId xmlns:a16="http://schemas.microsoft.com/office/drawing/2014/main" id="{F98EC05F-601C-616F-E3DB-169E0D60D758}"/>
              </a:ext>
            </a:extLst>
          </p:cNvPr>
          <p:cNvSpPr/>
          <p:nvPr/>
        </p:nvSpPr>
        <p:spPr>
          <a:xfrm>
            <a:off x="8529826" y="6065934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4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59" name="다이아몬드 258">
            <a:extLst>
              <a:ext uri="{FF2B5EF4-FFF2-40B4-BE49-F238E27FC236}">
                <a16:creationId xmlns:a16="http://schemas.microsoft.com/office/drawing/2014/main" id="{0ADC26DA-62DB-961E-7B2E-8F910AD3B77D}"/>
              </a:ext>
            </a:extLst>
          </p:cNvPr>
          <p:cNvSpPr/>
          <p:nvPr/>
        </p:nvSpPr>
        <p:spPr>
          <a:xfrm>
            <a:off x="8529826" y="451113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1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0" name="다이아몬드 259">
            <a:extLst>
              <a:ext uri="{FF2B5EF4-FFF2-40B4-BE49-F238E27FC236}">
                <a16:creationId xmlns:a16="http://schemas.microsoft.com/office/drawing/2014/main" id="{9AA6F5DC-E39E-D8A2-B8F1-E7F0E0C05C19}"/>
              </a:ext>
            </a:extLst>
          </p:cNvPr>
          <p:cNvSpPr/>
          <p:nvPr/>
        </p:nvSpPr>
        <p:spPr>
          <a:xfrm>
            <a:off x="8529826" y="5029403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1" name="다이아몬드 260">
            <a:extLst>
              <a:ext uri="{FF2B5EF4-FFF2-40B4-BE49-F238E27FC236}">
                <a16:creationId xmlns:a16="http://schemas.microsoft.com/office/drawing/2014/main" id="{0B43DC19-01B1-D4A7-D5CC-E0F59F4CE7E5}"/>
              </a:ext>
            </a:extLst>
          </p:cNvPr>
          <p:cNvSpPr/>
          <p:nvPr/>
        </p:nvSpPr>
        <p:spPr>
          <a:xfrm>
            <a:off x="8529826" y="554766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3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B520D15-DD93-AF27-F71F-98DF62C2C1C7}"/>
              </a:ext>
            </a:extLst>
          </p:cNvPr>
          <p:cNvSpPr txBox="1"/>
          <p:nvPr/>
        </p:nvSpPr>
        <p:spPr>
          <a:xfrm>
            <a:off x="8706703" y="4472365"/>
            <a:ext cx="678638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 변경 불가 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게이지 추가 획득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E3DC08C-C805-A2F2-6B22-D31A6E3144CB}"/>
              </a:ext>
            </a:extLst>
          </p:cNvPr>
          <p:cNvSpPr txBox="1"/>
          <p:nvPr/>
        </p:nvSpPr>
        <p:spPr>
          <a:xfrm>
            <a:off x="8706703" y="5063980"/>
            <a:ext cx="1085801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이동기 재사용 대기 시간 감소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D39573C-A610-FBDC-7694-4A9141AF7FA9}"/>
              </a:ext>
            </a:extLst>
          </p:cNvPr>
          <p:cNvSpPr txBox="1"/>
          <p:nvPr/>
        </p:nvSpPr>
        <p:spPr>
          <a:xfrm>
            <a:off x="8706703" y="5582245"/>
            <a:ext cx="579252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스킬 강화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19D0FE9-2B24-F637-8F99-D8003962202D}"/>
              </a:ext>
            </a:extLst>
          </p:cNvPr>
          <p:cNvSpPr txBox="1"/>
          <p:nvPr/>
        </p:nvSpPr>
        <p:spPr>
          <a:xfrm>
            <a:off x="8706703" y="6030389"/>
            <a:ext cx="1138701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아이덴티티 스킬 추가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치명타 적중률 증가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마나 회복</a:t>
            </a:r>
          </a:p>
        </p:txBody>
      </p: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3B335ADB-58C6-6110-2280-6A6EF81F3C22}"/>
              </a:ext>
            </a:extLst>
          </p:cNvPr>
          <p:cNvCxnSpPr>
            <a:cxnSpLocks/>
            <a:stCxn id="273" idx="2"/>
            <a:endCxn id="274" idx="0"/>
          </p:cNvCxnSpPr>
          <p:nvPr/>
        </p:nvCxnSpPr>
        <p:spPr>
          <a:xfrm>
            <a:off x="10461697" y="4688015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355106BE-90D3-CAB1-43B6-73884BCA112A}"/>
              </a:ext>
            </a:extLst>
          </p:cNvPr>
          <p:cNvCxnSpPr>
            <a:cxnSpLocks/>
            <a:stCxn id="274" idx="2"/>
            <a:endCxn id="275" idx="0"/>
          </p:cNvCxnSpPr>
          <p:nvPr/>
        </p:nvCxnSpPr>
        <p:spPr>
          <a:xfrm>
            <a:off x="10461697" y="5206280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47A3CEE0-0616-B27D-DA0E-61CE74EA8314}"/>
              </a:ext>
            </a:extLst>
          </p:cNvPr>
          <p:cNvCxnSpPr>
            <a:cxnSpLocks/>
            <a:stCxn id="275" idx="2"/>
            <a:endCxn id="272" idx="0"/>
          </p:cNvCxnSpPr>
          <p:nvPr/>
        </p:nvCxnSpPr>
        <p:spPr>
          <a:xfrm>
            <a:off x="10461697" y="5724545"/>
            <a:ext cx="0" cy="341389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다이아몬드 271">
            <a:extLst>
              <a:ext uri="{FF2B5EF4-FFF2-40B4-BE49-F238E27FC236}">
                <a16:creationId xmlns:a16="http://schemas.microsoft.com/office/drawing/2014/main" id="{340FCA36-E30D-238E-B845-3C6F711D557B}"/>
              </a:ext>
            </a:extLst>
          </p:cNvPr>
          <p:cNvSpPr/>
          <p:nvPr/>
        </p:nvSpPr>
        <p:spPr>
          <a:xfrm>
            <a:off x="10373258" y="6065934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4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3" name="다이아몬드 272">
            <a:extLst>
              <a:ext uri="{FF2B5EF4-FFF2-40B4-BE49-F238E27FC236}">
                <a16:creationId xmlns:a16="http://schemas.microsoft.com/office/drawing/2014/main" id="{ADF3E597-8880-DE9F-802A-092100D3FE54}"/>
              </a:ext>
            </a:extLst>
          </p:cNvPr>
          <p:cNvSpPr/>
          <p:nvPr/>
        </p:nvSpPr>
        <p:spPr>
          <a:xfrm>
            <a:off x="10373258" y="451113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1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4" name="다이아몬드 273">
            <a:extLst>
              <a:ext uri="{FF2B5EF4-FFF2-40B4-BE49-F238E27FC236}">
                <a16:creationId xmlns:a16="http://schemas.microsoft.com/office/drawing/2014/main" id="{5899BDEC-057F-1A5D-7AEE-8EF69EA4FBE1}"/>
              </a:ext>
            </a:extLst>
          </p:cNvPr>
          <p:cNvSpPr/>
          <p:nvPr/>
        </p:nvSpPr>
        <p:spPr>
          <a:xfrm>
            <a:off x="10373258" y="5029403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5" name="다이아몬드 274">
            <a:extLst>
              <a:ext uri="{FF2B5EF4-FFF2-40B4-BE49-F238E27FC236}">
                <a16:creationId xmlns:a16="http://schemas.microsoft.com/office/drawing/2014/main" id="{7C1BEF3F-D11A-D42B-4171-C17C28F792FE}"/>
              </a:ext>
            </a:extLst>
          </p:cNvPr>
          <p:cNvSpPr/>
          <p:nvPr/>
        </p:nvSpPr>
        <p:spPr>
          <a:xfrm>
            <a:off x="10373258" y="554766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3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3D26A66B-EBB0-DC0A-50E8-EE6CB08A7C28}"/>
              </a:ext>
            </a:extLst>
          </p:cNvPr>
          <p:cNvSpPr txBox="1"/>
          <p:nvPr/>
        </p:nvSpPr>
        <p:spPr>
          <a:xfrm>
            <a:off x="10550135" y="4545715"/>
            <a:ext cx="479866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>
                <a:latin typeface="Pretendard" panose="02000503000000020004" pitchFamily="2" charset="-127"/>
                <a:ea typeface="Pretendard" panose="02000503000000020004" pitchFamily="2" charset="-127"/>
              </a:rPr>
              <a:t>스탠스 강화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14C001BD-8A56-56BB-C9B0-61FBC0620783}"/>
              </a:ext>
            </a:extLst>
          </p:cNvPr>
          <p:cNvSpPr txBox="1"/>
          <p:nvPr/>
        </p:nvSpPr>
        <p:spPr>
          <a:xfrm>
            <a:off x="10550135" y="4987908"/>
            <a:ext cx="895044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별 성능 동기화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  <a:p>
            <a:pPr>
              <a:spcAft>
                <a:spcPts val="300"/>
              </a:spcAft>
            </a:pP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&lt;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스탠스 강화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&gt;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A9DB6A9F-08E3-BE3D-094F-FFBB8E008411}"/>
              </a:ext>
            </a:extLst>
          </p:cNvPr>
          <p:cNvSpPr txBox="1"/>
          <p:nvPr/>
        </p:nvSpPr>
        <p:spPr>
          <a:xfrm>
            <a:off x="10550135" y="5509148"/>
            <a:ext cx="907868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별 성능 동기화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  <a:p>
            <a:pPr>
              <a:spcAft>
                <a:spcPts val="300"/>
              </a:spcAft>
            </a:pP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&lt;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집중 스탠스 강화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&gt;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941FD387-E814-BB5E-254C-70100F85BC9F}"/>
              </a:ext>
            </a:extLst>
          </p:cNvPr>
          <p:cNvSpPr txBox="1"/>
          <p:nvPr/>
        </p:nvSpPr>
        <p:spPr>
          <a:xfrm>
            <a:off x="10550135" y="6030389"/>
            <a:ext cx="1193203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게이지 </a:t>
            </a:r>
            <a:r>
              <a:rPr lang="ko-KR" altLang="en-US" sz="700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활용처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아이덴티티 스킬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스킬 피해량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회 증가</a:t>
            </a: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E0040D5C-CF45-C47B-0FFF-CD4F169A8716}"/>
              </a:ext>
            </a:extLst>
          </p:cNvPr>
          <p:cNvGrpSpPr/>
          <p:nvPr/>
        </p:nvGrpSpPr>
        <p:grpSpPr>
          <a:xfrm>
            <a:off x="10094370" y="538432"/>
            <a:ext cx="1905542" cy="234048"/>
            <a:chOff x="192088" y="6498724"/>
            <a:chExt cx="1905542" cy="2340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A47753D-F035-4CDA-70F3-E6F40C132E07}"/>
                </a:ext>
              </a:extLst>
            </p:cNvPr>
            <p:cNvGrpSpPr/>
            <p:nvPr/>
          </p:nvGrpSpPr>
          <p:grpSpPr>
            <a:xfrm>
              <a:off x="192088" y="6498724"/>
              <a:ext cx="1905542" cy="234048"/>
              <a:chOff x="270364" y="6143035"/>
              <a:chExt cx="1905542" cy="23404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0F2AE-7B99-6C91-E67E-9D814CB51433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66071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창술사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전투시스템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02F80CBF-0387-50D3-D0D2-ACB773B64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hlinkClick r:id="rId16" tooltip="문서 열기"/>
              <a:extLst>
                <a:ext uri="{FF2B5EF4-FFF2-40B4-BE49-F238E27FC236}">
                  <a16:creationId xmlns:a16="http://schemas.microsoft.com/office/drawing/2014/main" id="{9F0E3DD1-0917-DFE7-38A0-FB38CC333B22}"/>
                </a:ext>
              </a:extLst>
            </p:cNvPr>
            <p:cNvSpPr/>
            <p:nvPr/>
          </p:nvSpPr>
          <p:spPr>
            <a:xfrm>
              <a:off x="192088" y="6498724"/>
              <a:ext cx="1905542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461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A756A-1FC7-BB96-6023-2FF4FC8F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8997C3F-EE1F-579C-8FFF-4127634F0C9A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09BF49-676A-C5D7-CCA4-B403F39921AE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939427F-E3CE-2727-C43A-A54CA0B1400D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7CE5898-A586-F823-5FF3-1AAA89D7BFE8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09ADBA3-9451-CB07-CDBF-8188536D4F3F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88C07D6-E3D3-FD96-185C-C58FCA6E6B3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63BF571-C4B8-39BA-B331-9351A0BD95B6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6E066A3F-0889-2F34-963B-D2FEE84C0F97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A0B455A-337C-4538-407F-278C17C2512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A2FFD68-360B-E442-1845-FFC4127BACAC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777B391-720D-D3F8-5FEF-64305D2F7ECA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9CC8A03-F825-197C-761B-22B2EB2DCBE1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C0FF0640-E0C5-E305-086A-65206BF03A8E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1528CAA-3733-80EF-B641-1FC3101023DA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B73B3A2-BB92-D016-3027-D8739D228C4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B46B568-1603-93C0-D433-24121F103B2A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347C157D-09E9-1B09-D049-708A15B659D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3F844E6-4D31-7BE9-720B-E476C2516E6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29A22E03-FE44-BB18-6481-E9B65EA23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077C32E-9E42-B442-8EF3-91C684B3B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CA7A329-6314-9F2A-C33A-15A14DFAF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1CAEF95-13FC-6453-9CC4-7AAA57A6E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4F10E76-55D8-3E85-53E2-148563BEB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5269770-0447-83A5-BCA4-5228D661B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BD3E87-A4DD-71F3-65BF-670615C948FA}"/>
              </a:ext>
            </a:extLst>
          </p:cNvPr>
          <p:cNvSpPr txBox="1"/>
          <p:nvPr/>
        </p:nvSpPr>
        <p:spPr>
          <a:xfrm>
            <a:off x="192088" y="538432"/>
            <a:ext cx="291586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창술사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스킬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86E551DE-D435-2A37-B4F3-7FDD7C1694BF}"/>
              </a:ext>
            </a:extLst>
          </p:cNvPr>
          <p:cNvGrpSpPr/>
          <p:nvPr/>
        </p:nvGrpSpPr>
        <p:grpSpPr>
          <a:xfrm>
            <a:off x="192088" y="1964603"/>
            <a:ext cx="11809480" cy="4452439"/>
            <a:chOff x="192088" y="1512874"/>
            <a:chExt cx="11809480" cy="4452439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C00AB85E-3DF9-E567-AE48-51E88796A7AC}"/>
                </a:ext>
              </a:extLst>
            </p:cNvPr>
            <p:cNvGrpSpPr/>
            <p:nvPr/>
          </p:nvGrpSpPr>
          <p:grpSpPr>
            <a:xfrm>
              <a:off x="192088" y="1512874"/>
              <a:ext cx="11334669" cy="2102190"/>
              <a:chOff x="192088" y="1512874"/>
              <a:chExt cx="11334669" cy="2102190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45A36FF2-FF0A-D7E3-403C-F07109835F61}"/>
                  </a:ext>
                </a:extLst>
              </p:cNvPr>
              <p:cNvGrpSpPr/>
              <p:nvPr/>
            </p:nvGrpSpPr>
            <p:grpSpPr>
              <a:xfrm>
                <a:off x="192088" y="1512874"/>
                <a:ext cx="3333600" cy="2102190"/>
                <a:chOff x="192088" y="966284"/>
                <a:chExt cx="3333600" cy="2102190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AE21C0E5-C690-F5ED-9D05-7DF7514F7A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2088" y="1192875"/>
                  <a:ext cx="3332744" cy="1874669"/>
                </a:xfrm>
                <a:prstGeom prst="rect">
                  <a:avLst/>
                </a:prstGeom>
                <a:ln w="6350">
                  <a:noFill/>
                </a:ln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D960BD2-1A4F-7E6A-B46E-F2913B9634D6}"/>
                    </a:ext>
                  </a:extLst>
                </p:cNvPr>
                <p:cNvSpPr txBox="1"/>
                <p:nvPr/>
              </p:nvSpPr>
              <p:spPr>
                <a:xfrm>
                  <a:off x="192088" y="966284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개요</a:t>
                  </a:r>
                  <a:endParaRPr lang="en-US" altLang="ko-KR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45FC77-A408-C860-89BB-75DD421D9748}"/>
                    </a:ext>
                  </a:extLst>
                </p:cNvPr>
                <p:cNvSpPr txBox="1"/>
                <p:nvPr/>
              </p:nvSpPr>
              <p:spPr>
                <a:xfrm>
                  <a:off x="192088" y="1192874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1553ACF4-CED5-99D8-0162-06DFB43FE587}"/>
                  </a:ext>
                </a:extLst>
              </p:cNvPr>
              <p:cNvGrpSpPr/>
              <p:nvPr/>
            </p:nvGrpSpPr>
            <p:grpSpPr>
              <a:xfrm>
                <a:off x="4192223" y="1512874"/>
                <a:ext cx="3334400" cy="2102190"/>
                <a:chOff x="4058488" y="966284"/>
                <a:chExt cx="3334400" cy="2102190"/>
              </a:xfrm>
            </p:grpSpPr>
            <p:pic>
              <p:nvPicPr>
                <p:cNvPr id="125" name="그림 124">
                  <a:extLst>
                    <a:ext uri="{FF2B5EF4-FFF2-40B4-BE49-F238E27FC236}">
                      <a16:creationId xmlns:a16="http://schemas.microsoft.com/office/drawing/2014/main" id="{ADEFA3E8-801F-0E5C-5A60-A4FE45823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58488" y="1192874"/>
                  <a:ext cx="3334400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B917AB5-2EB4-E436-36F6-2FE729F66973}"/>
                    </a:ext>
                  </a:extLst>
                </p:cNvPr>
                <p:cNvSpPr txBox="1"/>
                <p:nvPr/>
              </p:nvSpPr>
              <p:spPr>
                <a:xfrm>
                  <a:off x="4058488" y="966284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트라이포드 구성</a:t>
                  </a:r>
                  <a:endParaRPr lang="en-US" altLang="ko-KR" dirty="0"/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07F792C8-5C44-371E-15DD-F1FB730B1C49}"/>
                    </a:ext>
                  </a:extLst>
                </p:cNvPr>
                <p:cNvSpPr txBox="1"/>
                <p:nvPr/>
              </p:nvSpPr>
              <p:spPr>
                <a:xfrm>
                  <a:off x="4058488" y="1192874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854C2FAB-2CA1-DB1A-0B3D-C108089A8657}"/>
                  </a:ext>
                </a:extLst>
              </p:cNvPr>
              <p:cNvGrpSpPr/>
              <p:nvPr/>
            </p:nvGrpSpPr>
            <p:grpSpPr>
              <a:xfrm>
                <a:off x="8192359" y="1512874"/>
                <a:ext cx="3334398" cy="2102190"/>
                <a:chOff x="8665514" y="966284"/>
                <a:chExt cx="3334398" cy="2102190"/>
              </a:xfrm>
            </p:grpSpPr>
            <p:pic>
              <p:nvPicPr>
                <p:cNvPr id="126" name="그림 125">
                  <a:extLst>
                    <a:ext uri="{FF2B5EF4-FFF2-40B4-BE49-F238E27FC236}">
                      <a16:creationId xmlns:a16="http://schemas.microsoft.com/office/drawing/2014/main" id="{0A6D5E60-1220-9232-0D39-54C3582AD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65514" y="1192874"/>
                  <a:ext cx="3334398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28476DCA-2C0D-13C3-00C8-17F92C83CE3F}"/>
                    </a:ext>
                  </a:extLst>
                </p:cNvPr>
                <p:cNvSpPr txBox="1"/>
                <p:nvPr/>
              </p:nvSpPr>
              <p:spPr>
                <a:xfrm>
                  <a:off x="8666312" y="966284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모션 </a:t>
                  </a:r>
                  <a:r>
                    <a:rPr lang="en-US" altLang="ko-KR"/>
                    <a:t>&amp; </a:t>
                  </a:r>
                  <a:r>
                    <a:rPr lang="ko-KR" altLang="en-US"/>
                    <a:t>이펙트</a:t>
                  </a:r>
                  <a:endParaRPr lang="en-US" altLang="ko-KR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381804B-D554-9814-5A47-059CAD9FF703}"/>
                    </a:ext>
                  </a:extLst>
                </p:cNvPr>
                <p:cNvSpPr txBox="1"/>
                <p:nvPr/>
              </p:nvSpPr>
              <p:spPr>
                <a:xfrm>
                  <a:off x="8666312" y="1192874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sp>
            <p:nvSpPr>
              <p:cNvPr id="164" name="화살표: 아래쪽 163">
                <a:extLst>
                  <a:ext uri="{FF2B5EF4-FFF2-40B4-BE49-F238E27FC236}">
                    <a16:creationId xmlns:a16="http://schemas.microsoft.com/office/drawing/2014/main" id="{E8130BC7-385F-5A89-2EDC-0C9ECD4C2E39}"/>
                  </a:ext>
                </a:extLst>
              </p:cNvPr>
              <p:cNvSpPr/>
              <p:nvPr/>
            </p:nvSpPr>
            <p:spPr>
              <a:xfrm rot="16200000">
                <a:off x="3764494" y="2431193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화살표: 아래쪽 164">
                <a:extLst>
                  <a:ext uri="{FF2B5EF4-FFF2-40B4-BE49-F238E27FC236}">
                    <a16:creationId xmlns:a16="http://schemas.microsoft.com/office/drawing/2014/main" id="{702C39CD-15C1-FAB6-102C-0E726D201B58}"/>
                  </a:ext>
                </a:extLst>
              </p:cNvPr>
              <p:cNvSpPr/>
              <p:nvPr/>
            </p:nvSpPr>
            <p:spPr>
              <a:xfrm rot="16200000">
                <a:off x="7765030" y="2431192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D8B07-7712-463B-5018-B12A5D2C305A}"/>
                </a:ext>
              </a:extLst>
            </p:cNvPr>
            <p:cNvGrpSpPr/>
            <p:nvPr/>
          </p:nvGrpSpPr>
          <p:grpSpPr>
            <a:xfrm>
              <a:off x="201250" y="3863122"/>
              <a:ext cx="11800318" cy="2102191"/>
              <a:chOff x="201250" y="4173972"/>
              <a:chExt cx="11800318" cy="2102191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D258BC21-C663-75D6-5753-63F2EFBE19FD}"/>
                  </a:ext>
                </a:extLst>
              </p:cNvPr>
              <p:cNvGrpSpPr/>
              <p:nvPr/>
            </p:nvGrpSpPr>
            <p:grpSpPr>
              <a:xfrm>
                <a:off x="666896" y="4173972"/>
                <a:ext cx="3334399" cy="2102191"/>
                <a:chOff x="228334" y="3627382"/>
                <a:chExt cx="3334399" cy="2102191"/>
              </a:xfrm>
            </p:grpSpPr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2DDF8F9A-0BB2-7F9B-6624-EF5D78A82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8334" y="3853973"/>
                  <a:ext cx="3334399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7FAF6DA3-39BA-2E47-3ACC-A0D095B44D00}"/>
                    </a:ext>
                  </a:extLst>
                </p:cNvPr>
                <p:cNvSpPr txBox="1"/>
                <p:nvPr/>
              </p:nvSpPr>
              <p:spPr>
                <a:xfrm>
                  <a:off x="228334" y="3627382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dirty="0"/>
                    <a:t>스킬 연출 타임라인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(+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연출 변경 사항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1EEF83F-44FD-0A07-E017-97E800EF1D25}"/>
                    </a:ext>
                  </a:extLst>
                </p:cNvPr>
                <p:cNvSpPr txBox="1"/>
                <p:nvPr/>
              </p:nvSpPr>
              <p:spPr>
                <a:xfrm>
                  <a:off x="228334" y="3853973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sp>
            <p:nvSpPr>
              <p:cNvPr id="166" name="화살표: 아래쪽 165">
                <a:extLst>
                  <a:ext uri="{FF2B5EF4-FFF2-40B4-BE49-F238E27FC236}">
                    <a16:creationId xmlns:a16="http://schemas.microsoft.com/office/drawing/2014/main" id="{15739DAC-0CE8-105D-8CE8-99AD4ED5ADF3}"/>
                  </a:ext>
                </a:extLst>
              </p:cNvPr>
              <p:cNvSpPr/>
              <p:nvPr/>
            </p:nvSpPr>
            <p:spPr>
              <a:xfrm rot="16200000">
                <a:off x="239565" y="5092290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화살표: 아래쪽 166">
                <a:extLst>
                  <a:ext uri="{FF2B5EF4-FFF2-40B4-BE49-F238E27FC236}">
                    <a16:creationId xmlns:a16="http://schemas.microsoft.com/office/drawing/2014/main" id="{C830E9A3-D3DB-F21A-47F5-58A405D46C14}"/>
                  </a:ext>
                </a:extLst>
              </p:cNvPr>
              <p:cNvSpPr/>
              <p:nvPr/>
            </p:nvSpPr>
            <p:spPr>
              <a:xfrm rot="16200000">
                <a:off x="4239702" y="5092291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B0343567-06A0-A915-9F7A-3BAA98943FAA}"/>
                  </a:ext>
                </a:extLst>
              </p:cNvPr>
              <p:cNvGrpSpPr/>
              <p:nvPr/>
            </p:nvGrpSpPr>
            <p:grpSpPr>
              <a:xfrm>
                <a:off x="8667169" y="4173972"/>
                <a:ext cx="3334399" cy="2102191"/>
                <a:chOff x="8667169" y="3627382"/>
                <a:chExt cx="3334399" cy="2102191"/>
              </a:xfrm>
            </p:grpSpPr>
            <p:pic>
              <p:nvPicPr>
                <p:cNvPr id="140" name="그림 139">
                  <a:extLst>
                    <a:ext uri="{FF2B5EF4-FFF2-40B4-BE49-F238E27FC236}">
                      <a16:creationId xmlns:a16="http://schemas.microsoft.com/office/drawing/2014/main" id="{DD35647F-EA93-B164-EDC5-8F5C1A139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67169" y="3853973"/>
                  <a:ext cx="3334399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A78CA312-7631-75DD-F035-6C1F26F37147}"/>
                    </a:ext>
                  </a:extLst>
                </p:cNvPr>
                <p:cNvSpPr txBox="1"/>
                <p:nvPr/>
              </p:nvSpPr>
              <p:spPr>
                <a:xfrm>
                  <a:off x="8667968" y="3627382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리소스 목록</a:t>
                  </a:r>
                  <a:endParaRPr lang="en-US" altLang="ko-KR" dirty="0"/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4E62E1B0-1E9D-975C-B3CB-A309226FE9CE}"/>
                    </a:ext>
                  </a:extLst>
                </p:cNvPr>
                <p:cNvSpPr txBox="1"/>
                <p:nvPr/>
              </p:nvSpPr>
              <p:spPr>
                <a:xfrm>
                  <a:off x="8667968" y="3853973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6F8635B5-75CE-4707-44E0-975F3F61EF96}"/>
                  </a:ext>
                </a:extLst>
              </p:cNvPr>
              <p:cNvGrpSpPr/>
              <p:nvPr/>
            </p:nvGrpSpPr>
            <p:grpSpPr>
              <a:xfrm>
                <a:off x="4667033" y="4173972"/>
                <a:ext cx="3334400" cy="2102191"/>
                <a:chOff x="4106272" y="3627382"/>
                <a:chExt cx="3334400" cy="2102191"/>
              </a:xfrm>
            </p:grpSpPr>
            <p:pic>
              <p:nvPicPr>
                <p:cNvPr id="138" name="그림 137">
                  <a:extLst>
                    <a:ext uri="{FF2B5EF4-FFF2-40B4-BE49-F238E27FC236}">
                      <a16:creationId xmlns:a16="http://schemas.microsoft.com/office/drawing/2014/main" id="{F8FA4BF6-1D91-68E6-91A7-FFB4641175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06272" y="3853973"/>
                  <a:ext cx="3334400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95B92E8-5BAC-FDE8-3A9E-AA33814066A8}"/>
                    </a:ext>
                  </a:extLst>
                </p:cNvPr>
                <p:cNvSpPr txBox="1"/>
                <p:nvPr/>
              </p:nvSpPr>
              <p:spPr>
                <a:xfrm>
                  <a:off x="4106272" y="3627382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효과 목록</a:t>
                  </a:r>
                  <a:endParaRPr lang="en-US" altLang="ko-KR" dirty="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E6E2F2CB-AE03-445C-7F3E-40C71F2D52C8}"/>
                    </a:ext>
                  </a:extLst>
                </p:cNvPr>
                <p:cNvSpPr txBox="1"/>
                <p:nvPr/>
              </p:nvSpPr>
              <p:spPr>
                <a:xfrm>
                  <a:off x="4106272" y="3853973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sp>
            <p:nvSpPr>
              <p:cNvPr id="168" name="화살표: 아래쪽 167">
                <a:extLst>
                  <a:ext uri="{FF2B5EF4-FFF2-40B4-BE49-F238E27FC236}">
                    <a16:creationId xmlns:a16="http://schemas.microsoft.com/office/drawing/2014/main" id="{66E3EE4C-B9A3-5199-4992-C3CC97F311A9}"/>
                  </a:ext>
                </a:extLst>
              </p:cNvPr>
              <p:cNvSpPr/>
              <p:nvPr/>
            </p:nvSpPr>
            <p:spPr>
              <a:xfrm rot="16200000">
                <a:off x="8239840" y="5092290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E0B689C5-2E6A-D99E-A3F9-E0F5FED4070B}"/>
              </a:ext>
            </a:extLst>
          </p:cNvPr>
          <p:cNvSpPr txBox="1"/>
          <p:nvPr/>
        </p:nvSpPr>
        <p:spPr>
          <a:xfrm>
            <a:off x="192088" y="1100375"/>
            <a:ext cx="4658327" cy="3847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모션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이펙트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 카메라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타격 타이밍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효과 발동 타이밍 등 다양한 요소를 고려한 스킬 기획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데이터 테이블을 토대로 스킬의 작동을 위해 필요한 </a:t>
            </a:r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</a:rPr>
              <a:t>데이터 작성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11" name="그림 10" descr="스크린샷, 예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F1358A-FFBD-0DE6-3C23-4B2C282C40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23" y="601691"/>
            <a:ext cx="360000" cy="36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884DCF-1810-8BC2-F96A-90B64164AE6B}"/>
              </a:ext>
            </a:extLst>
          </p:cNvPr>
          <p:cNvSpPr txBox="1"/>
          <p:nvPr/>
        </p:nvSpPr>
        <p:spPr>
          <a:xfrm>
            <a:off x="7753332" y="1051119"/>
            <a:ext cx="844783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800" u="sng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연가창식</a:t>
            </a:r>
            <a:r>
              <a:rPr lang="en-US" altLang="ko-KR" sz="8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은하유성탄</a:t>
            </a:r>
            <a:endParaRPr lang="ko-KR" altLang="en-US" sz="1000" u="sng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5" name="그림 14" descr="마젠타, 다채로움, 빛, 바이올렛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3C6070-E6A8-DB5E-FB5A-AB777882C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085" y="601691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AB42B4-AC79-8073-CB90-6D3316D6CD34}"/>
              </a:ext>
            </a:extLst>
          </p:cNvPr>
          <p:cNvSpPr txBox="1"/>
          <p:nvPr/>
        </p:nvSpPr>
        <p:spPr>
          <a:xfrm>
            <a:off x="10017593" y="1051119"/>
            <a:ext cx="738985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8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8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집중 스킬</a:t>
            </a:r>
            <a:r>
              <a:rPr lang="en-US" altLang="ko-KR" sz="8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 </a:t>
            </a:r>
            <a:r>
              <a:rPr lang="ko-KR" altLang="en-US" sz="800" u="sng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적룡포</a:t>
            </a:r>
            <a:endParaRPr lang="ko-KR" altLang="en-US" sz="1000" u="sng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 descr="사진 액자, 예술, 페인팅, 국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B75EE7-A47A-0D97-B273-3228131D97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404" y="601691"/>
            <a:ext cx="360000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8FEF47-3181-C664-C492-4EF48CCBBD86}"/>
              </a:ext>
            </a:extLst>
          </p:cNvPr>
          <p:cNvSpPr txBox="1"/>
          <p:nvPr/>
        </p:nvSpPr>
        <p:spPr>
          <a:xfrm>
            <a:off x="8859013" y="1051119"/>
            <a:ext cx="844783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800" u="sng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연가창식</a:t>
            </a:r>
            <a:r>
              <a:rPr lang="en-US" altLang="ko-KR" sz="8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u="sng" dirty="0" err="1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적룡질풍격</a:t>
            </a:r>
            <a:endParaRPr lang="ko-KR" altLang="en-US" sz="1000" u="sng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" name="그림 8" descr="흐릿한, 빛, 불꽃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8E7E11-0E7C-D37C-544C-50E02F1EBA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765" y="601691"/>
            <a:ext cx="360000" cy="360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F6D968-A6BF-D4E1-51D4-DFBE1C0B786C}"/>
              </a:ext>
            </a:extLst>
          </p:cNvPr>
          <p:cNvSpPr txBox="1"/>
          <p:nvPr/>
        </p:nvSpPr>
        <p:spPr>
          <a:xfrm>
            <a:off x="11123273" y="1051119"/>
            <a:ext cx="738985" cy="1231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8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8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난무 스킬</a:t>
            </a:r>
            <a:r>
              <a:rPr lang="en-US" altLang="ko-KR" sz="8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 </a:t>
            </a:r>
            <a:r>
              <a:rPr lang="ko-KR" altLang="en-US" sz="8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청룡진</a:t>
            </a:r>
            <a:endParaRPr lang="ko-KR" altLang="en-US" sz="1000" u="sng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27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14513</TotalTime>
  <Words>2569</Words>
  <Application>Microsoft Office PowerPoint</Application>
  <PresentationFormat>와이드스크린</PresentationFormat>
  <Paragraphs>456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2" baseType="lpstr">
      <vt:lpstr>Noto Sans KR</vt:lpstr>
      <vt:lpstr>Pretendard</vt:lpstr>
      <vt:lpstr>Pretendard Black</vt:lpstr>
      <vt:lpstr>Pretendard Medium</vt:lpstr>
      <vt:lpstr>Pretendard SemiBold</vt:lpstr>
      <vt:lpstr>나눔고딕 ExtraBold</vt:lpstr>
      <vt:lpstr>맑은 고딕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Arial</vt:lpstr>
      <vt:lpstr>Cinzel Bold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717</cp:revision>
  <dcterms:created xsi:type="dcterms:W3CDTF">2025-06-06T11:22:44Z</dcterms:created>
  <dcterms:modified xsi:type="dcterms:W3CDTF">2025-10-17T08:54:46Z</dcterms:modified>
</cp:coreProperties>
</file>